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3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512" y="8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customschemas.google.com/relationships/presentationmetadata" Target="metadata"/><Relationship Id="rId10" Type="http://schemas.openxmlformats.org/officeDocument/2006/relationships/tableStyles" Target="tableStyles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23" Type="http://schemas.microsoft.com/office/2007/relationships/hdphoto" Target="../media/hdphoto2.wdp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FFDFA42-E26A-4CC1-8335-2A2B64EEC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57151" y="0"/>
            <a:ext cx="12249151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1A50F5-0B58-40C4-A8C5-DD7B83FD39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00" b="84500" l="10000" r="86667">
                        <a14:foregroundMark x1="36000" y1="18000" x2="37833" y2="21167"/>
                        <a14:foregroundMark x1="43500" y1="15167" x2="47167" y2="18167"/>
                        <a14:foregroundMark x1="56167" y1="14500" x2="56167" y2="14500"/>
                        <a14:foregroundMark x1="61833" y1="17667" x2="61833" y2="17667"/>
                        <a14:foregroundMark x1="86667" y1="47333" x2="86667" y2="47333"/>
                        <a14:foregroundMark x1="45167" y1="83833" x2="48500" y2="84500"/>
                        <a14:foregroundMark x1="14000" y1="48833" x2="14000" y2="53833"/>
                        <a14:foregroundMark x1="12000" y1="43667" x2="12000" y2="43667"/>
                        <a14:foregroundMark x1="11167" y1="47333" x2="11667" y2="47667"/>
                        <a14:foregroundMark x1="10000" y1="54167" x2="10000" y2="54167"/>
                        <a14:foregroundMark x1="10500" y1="51667" x2="10500" y2="51667"/>
                        <a14:foregroundMark x1="82833" y1="63500" x2="82833" y2="63500"/>
                        <a14:backgroundMark x1="63167" y1="67333" x2="63167" y2="67333"/>
                        <a14:backgroundMark x1="64833" y1="63833" x2="64833" y2="63833"/>
                        <a14:backgroundMark x1="34500" y1="63500" x2="34500" y2="63500"/>
                        <a14:backgroundMark x1="30667" y1="70167" x2="30667" y2="70167"/>
                        <a14:backgroundMark x1="65167" y1="69333" x2="65167" y2="69333"/>
                        <a14:backgroundMark x1="80833" y1="56833" x2="80833" y2="56833"/>
                        <a14:backgroundMark x1="19500" y1="42333" x2="19500" y2="42333"/>
                        <a14:backgroundMark x1="42667" y1="64167" x2="42667" y2="64167"/>
                        <a14:backgroundMark x1="79833" y1="61500" x2="79833" y2="61500"/>
                        <a14:backgroundMark x1="79833" y1="55667" x2="79833" y2="55667"/>
                      </a14:backgroundRemoval>
                    </a14:imgEffect>
                  </a14:imgLayer>
                </a14:imgProps>
              </a:ext>
            </a:extLst>
          </a:blip>
          <a:srcRect l="6506" t="11793" r="7977" b="12620"/>
          <a:stretch/>
        </p:blipFill>
        <p:spPr>
          <a:xfrm>
            <a:off x="-864412" y="-1520613"/>
            <a:ext cx="9301085" cy="8220958"/>
          </a:xfrm>
          <a:prstGeom prst="rect">
            <a:avLst/>
          </a:prstGeom>
          <a:effectLst>
            <a:glow rad="114300">
              <a:schemeClr val="bg1">
                <a:alpha val="99000"/>
              </a:schemeClr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4616C5-122D-B01A-EA25-E4368390A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4166" y="3886200"/>
            <a:ext cx="3434914" cy="34349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07CE4E8-8A08-4556-AFCD-2F031B147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4173" y="3858928"/>
            <a:ext cx="3434914" cy="3434914"/>
          </a:xfrm>
          <a:prstGeom prst="rect">
            <a:avLst/>
          </a:prstGeom>
        </p:spPr>
      </p:pic>
      <p:pic>
        <p:nvPicPr>
          <p:cNvPr id="86" name="Google Shape;86;p1" title="gift4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89558" y="5990449"/>
            <a:ext cx="1010190" cy="8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2" descr="Дерево">
            <a:extLst>
              <a:ext uri="{FF2B5EF4-FFF2-40B4-BE49-F238E27FC236}">
                <a16:creationId xmlns:a16="http://schemas.microsoft.com/office/drawing/2014/main" id="{CD3EFEB1-E7C7-460D-9EED-58AFB78D4C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sp>
        <p:nvSpPr>
          <p:cNvPr id="6" name="AutoShape 4" descr="Мультфільм Реалістичне Дерево Ізольовано Білому Тлі Мила Зелена Рослина Ліс — стоковий вектор">
            <a:extLst>
              <a:ext uri="{FF2B5EF4-FFF2-40B4-BE49-F238E27FC236}">
                <a16:creationId xmlns:a16="http://schemas.microsoft.com/office/drawing/2014/main" id="{F8ECAAD7-51BA-4431-A6E8-3BF05C8E58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ID4096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DFA0872-66A1-401A-86DF-C311F0D694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7081" y="1946619"/>
            <a:ext cx="3576312" cy="3576312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85B049FC-A7DA-412C-9F98-42F894BDA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513" y="3482340"/>
            <a:ext cx="1165860" cy="116586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7B4382B-9DD1-5BA5-1109-B5C1192C95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07" y="2063652"/>
            <a:ext cx="1165860" cy="116586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D00CA8B-3630-227B-349D-ACC086AC91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308" y="369608"/>
            <a:ext cx="1165860" cy="116586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B4BAD7E-133D-93AF-E0EE-E1F3B67B6C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0406" y="828871"/>
            <a:ext cx="1165860" cy="116586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49C1474-2F4B-41A9-9A54-139AA13BF6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18673" y="20520"/>
            <a:ext cx="1165860" cy="116586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F647039-ABA7-BA53-3AE8-E1DB0F5B02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5599" y="1543889"/>
            <a:ext cx="1165860" cy="11658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CB8875D-DD88-0733-164C-6256DB9987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1630" y="1291392"/>
            <a:ext cx="1165860" cy="116586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D63E309-8903-6A96-8C2F-7E8D0F31F8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6047" y="2879288"/>
            <a:ext cx="1165860" cy="116586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B2B17F6-8AA7-9C52-8A48-BCCF784732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94144" y="2727797"/>
            <a:ext cx="1165860" cy="116586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B5D5A3F-FF12-C622-9A98-47F85972D1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5551" y="2426852"/>
            <a:ext cx="1165860" cy="116586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E1FCCEC-F910-B8D8-2CD9-D361DE90DB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1582" y="2388870"/>
            <a:ext cx="1165860" cy="11658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FF6399CF-A813-42A4-91A0-5699A6E12E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4756" y="108304"/>
            <a:ext cx="1165860" cy="1165860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FD187FA-A1B2-02B0-1291-2564F86A81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1062727"/>
            <a:ext cx="1165860" cy="1165860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D219C880-D8E6-67C8-4294-562055BC02FE}"/>
              </a:ext>
            </a:extLst>
          </p:cNvPr>
          <p:cNvGrpSpPr/>
          <p:nvPr/>
        </p:nvGrpSpPr>
        <p:grpSpPr>
          <a:xfrm>
            <a:off x="4871564" y="228048"/>
            <a:ext cx="986948" cy="958332"/>
            <a:chOff x="4871564" y="228048"/>
            <a:chExt cx="986948" cy="958332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058D4DAF-6B4D-4324-ABB7-ECBB1E6B58C8}"/>
                </a:ext>
              </a:extLst>
            </p:cNvPr>
            <p:cNvSpPr/>
            <p:nvPr/>
          </p:nvSpPr>
          <p:spPr>
            <a:xfrm>
              <a:off x="4871564" y="233016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5" name="Рисунок 4" descr="Изображение выглядит как еда, десерт, молочные продукты, мороже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BC568893-9EF9-641E-7576-1BC24DD28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01180" y="228048"/>
              <a:ext cx="932298" cy="932298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40E9126E-3D51-3A54-7ED4-3763F4E6EE64}"/>
              </a:ext>
            </a:extLst>
          </p:cNvPr>
          <p:cNvGrpSpPr/>
          <p:nvPr/>
        </p:nvGrpSpPr>
        <p:grpSpPr>
          <a:xfrm>
            <a:off x="693754" y="3568466"/>
            <a:ext cx="986948" cy="953364"/>
            <a:chOff x="693754" y="3568466"/>
            <a:chExt cx="986948" cy="953364"/>
          </a:xfrm>
        </p:grpSpPr>
        <p:sp>
          <p:nvSpPr>
            <p:cNvPr id="65" name="Овал 64">
              <a:extLst>
                <a:ext uri="{FF2B5EF4-FFF2-40B4-BE49-F238E27FC236}">
                  <a16:creationId xmlns:a16="http://schemas.microsoft.com/office/drawing/2014/main" id="{6E0D3CD1-C110-DA20-1F4E-EBF1D0FA0D58}"/>
                </a:ext>
              </a:extLst>
            </p:cNvPr>
            <p:cNvSpPr/>
            <p:nvPr/>
          </p:nvSpPr>
          <p:spPr>
            <a:xfrm>
              <a:off x="693754" y="3568466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9" name="Рисунок 8" descr="Изображение выглядит как графическая вставка, дракон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A06FD4B-C691-9AE0-F08D-8F55F50C5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11299" y="3653888"/>
              <a:ext cx="808989" cy="808989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D8D8451C-4312-5839-5B91-9B53925C619F}"/>
              </a:ext>
            </a:extLst>
          </p:cNvPr>
          <p:cNvGrpSpPr/>
          <p:nvPr/>
        </p:nvGrpSpPr>
        <p:grpSpPr>
          <a:xfrm>
            <a:off x="5234369" y="2553440"/>
            <a:ext cx="986948" cy="953364"/>
            <a:chOff x="5234369" y="2553440"/>
            <a:chExt cx="986948" cy="953364"/>
          </a:xfrm>
        </p:grpSpPr>
        <p:sp>
          <p:nvSpPr>
            <p:cNvPr id="62" name="Овал 61">
              <a:extLst>
                <a:ext uri="{FF2B5EF4-FFF2-40B4-BE49-F238E27FC236}">
                  <a16:creationId xmlns:a16="http://schemas.microsoft.com/office/drawing/2014/main" id="{5DA43A64-D4EA-BC64-0FE5-A50B3562F1A0}"/>
                </a:ext>
              </a:extLst>
            </p:cNvPr>
            <p:cNvSpPr/>
            <p:nvPr/>
          </p:nvSpPr>
          <p:spPr>
            <a:xfrm>
              <a:off x="5234369" y="2553440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2" name="Рисунок 11" descr="Изображение выглядит как груша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CFCA957A-36E4-3067-4937-996DF103B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284321" y="2573427"/>
              <a:ext cx="906815" cy="906815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5C551751-0374-5B89-0AB3-8E1CAED387CD}"/>
              </a:ext>
            </a:extLst>
          </p:cNvPr>
          <p:cNvGrpSpPr/>
          <p:nvPr/>
        </p:nvGrpSpPr>
        <p:grpSpPr>
          <a:xfrm>
            <a:off x="3932846" y="2770292"/>
            <a:ext cx="986948" cy="953364"/>
            <a:chOff x="3932846" y="2770292"/>
            <a:chExt cx="986948" cy="953364"/>
          </a:xfrm>
        </p:grpSpPr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1B9508CC-D572-5A1B-1354-24C704FA5B5E}"/>
                </a:ext>
              </a:extLst>
            </p:cNvPr>
            <p:cNvSpPr/>
            <p:nvPr/>
          </p:nvSpPr>
          <p:spPr>
            <a:xfrm>
              <a:off x="3932846" y="2770292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5" name="Рисунок 14" descr="Изображение выглядит как Вымышленный персонаж, оружие, мультфильм,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F40D9413-0324-007A-2361-CD69D870A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65891" y="2800154"/>
              <a:ext cx="916183" cy="901119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AB28BCE9-9EEA-F660-23E4-DFEBE8E31ED9}"/>
              </a:ext>
            </a:extLst>
          </p:cNvPr>
          <p:cNvGrpSpPr/>
          <p:nvPr/>
        </p:nvGrpSpPr>
        <p:grpSpPr>
          <a:xfrm>
            <a:off x="6651038" y="2463995"/>
            <a:ext cx="986948" cy="986044"/>
            <a:chOff x="6651038" y="2463995"/>
            <a:chExt cx="986948" cy="986044"/>
          </a:xfrm>
        </p:grpSpPr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9DFF2CF3-6DAC-F6DC-1AA9-59C6ACA3E1B2}"/>
                </a:ext>
              </a:extLst>
            </p:cNvPr>
            <p:cNvSpPr/>
            <p:nvPr/>
          </p:nvSpPr>
          <p:spPr>
            <a:xfrm>
              <a:off x="6651038" y="2496675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19" name="Рисунок 18" descr="Изображение выглядит как одежда, куртка, зарисовка, рукав&#10;&#10;Автоматически созданное описание">
              <a:extLst>
                <a:ext uri="{FF2B5EF4-FFF2-40B4-BE49-F238E27FC236}">
                  <a16:creationId xmlns:a16="http://schemas.microsoft.com/office/drawing/2014/main" id="{853902A0-FAFC-3B77-B7FA-F84824C5B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690838" y="2463995"/>
              <a:ext cx="935740" cy="93574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D30BA16E-1734-E27C-7C5F-60BB020AED9A}"/>
              </a:ext>
            </a:extLst>
          </p:cNvPr>
          <p:cNvGrpSpPr/>
          <p:nvPr/>
        </p:nvGrpSpPr>
        <p:grpSpPr>
          <a:xfrm>
            <a:off x="1620288" y="944528"/>
            <a:ext cx="986948" cy="953364"/>
            <a:chOff x="1620288" y="944528"/>
            <a:chExt cx="986948" cy="953364"/>
          </a:xfrm>
        </p:grpSpPr>
        <p:sp>
          <p:nvSpPr>
            <p:cNvPr id="68" name="Овал 67">
              <a:extLst>
                <a:ext uri="{FF2B5EF4-FFF2-40B4-BE49-F238E27FC236}">
                  <a16:creationId xmlns:a16="http://schemas.microsoft.com/office/drawing/2014/main" id="{9D5F22D5-3DE8-32E6-C7F4-24DF6E5362E0}"/>
                </a:ext>
              </a:extLst>
            </p:cNvPr>
            <p:cNvSpPr/>
            <p:nvPr/>
          </p:nvSpPr>
          <p:spPr>
            <a:xfrm>
              <a:off x="1620288" y="944528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 descr="Изображение выглядит как ручка, пишущий прибор, искусство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0D46516F-58A9-D8F3-342F-F39CF835CE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840351" y="1079591"/>
              <a:ext cx="547056" cy="699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5B99BAAE-6A90-2B48-9DC6-6CC512012AAE}"/>
              </a:ext>
            </a:extLst>
          </p:cNvPr>
          <p:cNvGrpSpPr/>
          <p:nvPr/>
        </p:nvGrpSpPr>
        <p:grpSpPr>
          <a:xfrm>
            <a:off x="3946793" y="1338113"/>
            <a:ext cx="988397" cy="997719"/>
            <a:chOff x="3946793" y="1338113"/>
            <a:chExt cx="988397" cy="997719"/>
          </a:xfrm>
        </p:grpSpPr>
        <p:sp>
          <p:nvSpPr>
            <p:cNvPr id="80" name="Овал 79">
              <a:extLst>
                <a:ext uri="{FF2B5EF4-FFF2-40B4-BE49-F238E27FC236}">
                  <a16:creationId xmlns:a16="http://schemas.microsoft.com/office/drawing/2014/main" id="{37C6566F-E85F-2942-DA15-3B15FE2F1100}"/>
                </a:ext>
              </a:extLst>
            </p:cNvPr>
            <p:cNvSpPr/>
            <p:nvPr/>
          </p:nvSpPr>
          <p:spPr>
            <a:xfrm>
              <a:off x="3948242" y="1382468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6" name="Рисунок 35" descr="Изображение выглядит как инструмент, электропила&#10;&#10;Автоматически созданное описание">
              <a:extLst>
                <a:ext uri="{FF2B5EF4-FFF2-40B4-BE49-F238E27FC236}">
                  <a16:creationId xmlns:a16="http://schemas.microsoft.com/office/drawing/2014/main" id="{BFB5430C-4200-DB62-279A-3FDBE013D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946793" y="1338113"/>
              <a:ext cx="953364" cy="953364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136925F7-C5A3-C4DA-4E89-82856E588637}"/>
              </a:ext>
            </a:extLst>
          </p:cNvPr>
          <p:cNvGrpSpPr/>
          <p:nvPr/>
        </p:nvGrpSpPr>
        <p:grpSpPr>
          <a:xfrm>
            <a:off x="135992" y="502763"/>
            <a:ext cx="986948" cy="971700"/>
            <a:chOff x="135992" y="502763"/>
            <a:chExt cx="986948" cy="971700"/>
          </a:xfrm>
        </p:grpSpPr>
        <p:sp>
          <p:nvSpPr>
            <p:cNvPr id="67" name="Овал 66">
              <a:extLst>
                <a:ext uri="{FF2B5EF4-FFF2-40B4-BE49-F238E27FC236}">
                  <a16:creationId xmlns:a16="http://schemas.microsoft.com/office/drawing/2014/main" id="{1D206A73-8BA3-A3FC-81DD-72BE67C25DDB}"/>
                </a:ext>
              </a:extLst>
            </p:cNvPr>
            <p:cNvSpPr/>
            <p:nvPr/>
          </p:nvSpPr>
          <p:spPr>
            <a:xfrm>
              <a:off x="135992" y="521099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38" name="Рисунок 37" descr="Изображение выглядит как Газированные безалкогольные напитки, безалкогольный напиток, Кока-Кола, кола&#10;&#10;Автоматически созданное описание">
              <a:extLst>
                <a:ext uri="{FF2B5EF4-FFF2-40B4-BE49-F238E27FC236}">
                  <a16:creationId xmlns:a16="http://schemas.microsoft.com/office/drawing/2014/main" id="{BB993635-B598-4344-42D2-389ADDEDD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82246" y="502763"/>
              <a:ext cx="931936" cy="931936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AA66DF72-8B47-733E-7DDF-A1C70BD9B345}"/>
              </a:ext>
            </a:extLst>
          </p:cNvPr>
          <p:cNvGrpSpPr/>
          <p:nvPr/>
        </p:nvGrpSpPr>
        <p:grpSpPr>
          <a:xfrm>
            <a:off x="6197364" y="1205098"/>
            <a:ext cx="986948" cy="953364"/>
            <a:chOff x="6197364" y="1205098"/>
            <a:chExt cx="986948" cy="953364"/>
          </a:xfrm>
        </p:grpSpPr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ED25AD0A-CD2F-299A-FBEF-2701B7AB9B9F}"/>
                </a:ext>
              </a:extLst>
            </p:cNvPr>
            <p:cNvSpPr/>
            <p:nvPr/>
          </p:nvSpPr>
          <p:spPr>
            <a:xfrm>
              <a:off x="6197364" y="1205098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A01BAE4-73E5-0CCD-CC93-B5FA3872F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235087" y="1227000"/>
              <a:ext cx="923761" cy="923761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7692CE57-3165-9FFB-A169-73E574FA5810}"/>
              </a:ext>
            </a:extLst>
          </p:cNvPr>
          <p:cNvGrpSpPr/>
          <p:nvPr/>
        </p:nvGrpSpPr>
        <p:grpSpPr>
          <a:xfrm>
            <a:off x="2799182" y="235128"/>
            <a:ext cx="986948" cy="953364"/>
            <a:chOff x="2799182" y="235128"/>
            <a:chExt cx="986948" cy="953364"/>
          </a:xfrm>
        </p:grpSpPr>
        <p:sp>
          <p:nvSpPr>
            <p:cNvPr id="70" name="Овал 69">
              <a:extLst>
                <a:ext uri="{FF2B5EF4-FFF2-40B4-BE49-F238E27FC236}">
                  <a16:creationId xmlns:a16="http://schemas.microsoft.com/office/drawing/2014/main" id="{6E184CBD-BACD-3501-396A-60ED4626B4A3}"/>
                </a:ext>
              </a:extLst>
            </p:cNvPr>
            <p:cNvSpPr/>
            <p:nvPr/>
          </p:nvSpPr>
          <p:spPr>
            <a:xfrm>
              <a:off x="2799182" y="235128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4" name="Рисунок 43" descr="Изображение выглядит как снимок экрана, Мобильный телефон,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4321693D-C993-4CEC-2C55-5076608E0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980311" y="290530"/>
              <a:ext cx="616178" cy="821571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F953B823-9A2C-2134-7214-0A510D4C046D}"/>
              </a:ext>
            </a:extLst>
          </p:cNvPr>
          <p:cNvGrpSpPr/>
          <p:nvPr/>
        </p:nvGrpSpPr>
        <p:grpSpPr>
          <a:xfrm>
            <a:off x="2138373" y="2973357"/>
            <a:ext cx="986948" cy="953364"/>
            <a:chOff x="2138373" y="2973357"/>
            <a:chExt cx="986948" cy="953364"/>
          </a:xfrm>
        </p:grpSpPr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BD31536E-70F2-67B1-D956-CE9AD39F4336}"/>
                </a:ext>
              </a:extLst>
            </p:cNvPr>
            <p:cNvSpPr/>
            <p:nvPr/>
          </p:nvSpPr>
          <p:spPr>
            <a:xfrm>
              <a:off x="2138373" y="2973357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6" name="Рисунок 45" descr="Изображение выглядит как рождественская елка, зарисовка, растение, хвой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C8B51814-8590-E0D4-3F7E-F0ACE16A71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212737" y="3003976"/>
              <a:ext cx="838220" cy="838220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9EB13E7-9E49-8394-4B9E-3FEC835A5BE4}"/>
              </a:ext>
            </a:extLst>
          </p:cNvPr>
          <p:cNvGrpSpPr/>
          <p:nvPr/>
        </p:nvGrpSpPr>
        <p:grpSpPr>
          <a:xfrm>
            <a:off x="188906" y="2218267"/>
            <a:ext cx="986948" cy="953364"/>
            <a:chOff x="188906" y="2218267"/>
            <a:chExt cx="986948" cy="953364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B2BCD8AF-744D-153F-EFE3-DB3CF8892434}"/>
                </a:ext>
              </a:extLst>
            </p:cNvPr>
            <p:cNvSpPr/>
            <p:nvPr/>
          </p:nvSpPr>
          <p:spPr>
            <a:xfrm>
              <a:off x="188906" y="2218267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8" name="Рисунок 47" descr="Изображение выглядит как зарисовка, рисунок, овощи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509BC21E-C65C-E068-A8C7-7A9386D43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58174" y="2301826"/>
              <a:ext cx="774661" cy="774661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D18DA1B-889E-CB94-4333-DD8A2A8BAFF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29102" y1="35742" x2="43457" y2="37695"/>
                        <a14:backgroundMark x1="42969" y1="33691" x2="61621" y2="35254"/>
                        <a14:backgroundMark x1="48340" y1="36719" x2="71484" y2="37695"/>
                        <a14:backgroundMark x1="81348" y1="34766" x2="65625" y2="29785"/>
                        <a14:backgroundMark x1="49316" y1="31250" x2="61621" y2="28320"/>
                        <a14:backgroundMark x1="52832" y1="29297" x2="36035" y2="29785"/>
                        <a14:backgroundMark x1="17773" y1="36230" x2="25195" y2="32715"/>
                        <a14:backgroundMark x1="27148" y1="31738" x2="33594" y2="31738"/>
                        <a14:backgroundMark x1="17285" y1="32715" x2="19336" y2="32520"/>
                        <a14:backgroundMark x1="18457" y1="31152" x2="20605" y2="31836"/>
                        <a14:backgroundMark x1="28223" y1="29688" x2="31641" y2="28809"/>
                        <a14:backgroundMark x1="66992" y1="28906" x2="70898" y2="29883"/>
                        <a14:backgroundMark x1="82129" y1="32031" x2="84180" y2="33691"/>
                        <a14:backgroundMark x1="87988" y1="34180" x2="87207" y2="26367"/>
                        <a14:backgroundMark x1="84863" y1="20801" x2="78711" y2="27637"/>
                        <a14:backgroundMark x1="88672" y1="35645" x2="87402" y2="34961"/>
                        <a14:backgroundMark x1="69434" y1="35449" x2="75684" y2="36523"/>
                        <a14:backgroundMark x1="13184" y1="34180" x2="13184" y2="25000"/>
                        <a14:backgroundMark x1="14453" y1="22070" x2="19336" y2="22949"/>
                        <a14:backgroundMark x1="14258" y1="36230" x2="14258" y2="36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7490" y="3910811"/>
            <a:ext cx="3434914" cy="343491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4D4AA2F-5D0E-496D-B5ED-AE311C0817A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29102" y1="35742" x2="43457" y2="37695"/>
                        <a14:backgroundMark x1="42969" y1="33691" x2="61621" y2="35254"/>
                        <a14:backgroundMark x1="48340" y1="36719" x2="71484" y2="37695"/>
                        <a14:backgroundMark x1="81348" y1="34766" x2="65625" y2="29785"/>
                        <a14:backgroundMark x1="49316" y1="31250" x2="61621" y2="28320"/>
                        <a14:backgroundMark x1="52832" y1="29297" x2="36035" y2="29785"/>
                        <a14:backgroundMark x1="17773" y1="36230" x2="25195" y2="32715"/>
                        <a14:backgroundMark x1="27148" y1="31738" x2="33594" y2="31738"/>
                        <a14:backgroundMark x1="17285" y1="32715" x2="19336" y2="32520"/>
                        <a14:backgroundMark x1="18457" y1="31152" x2="20605" y2="31836"/>
                        <a14:backgroundMark x1="28223" y1="29688" x2="31641" y2="28809"/>
                        <a14:backgroundMark x1="66992" y1="28906" x2="70898" y2="29883"/>
                        <a14:backgroundMark x1="82129" y1="32031" x2="84180" y2="33691"/>
                        <a14:backgroundMark x1="87988" y1="34180" x2="87207" y2="26367"/>
                        <a14:backgroundMark x1="84863" y1="20801" x2="78711" y2="27637"/>
                        <a14:backgroundMark x1="88672" y1="35645" x2="87402" y2="34961"/>
                        <a14:backgroundMark x1="69434" y1="35449" x2="75684" y2="36523"/>
                        <a14:backgroundMark x1="13184" y1="34180" x2="13184" y2="25000"/>
                        <a14:backgroundMark x1="14453" y1="22070" x2="19336" y2="22949"/>
                        <a14:backgroundMark x1="14258" y1="36230" x2="14258" y2="360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4173" y="3861589"/>
            <a:ext cx="3434914" cy="3434914"/>
          </a:xfrm>
          <a:prstGeom prst="rect">
            <a:avLst/>
          </a:prstGeom>
        </p:spPr>
      </p:pic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B23C2F6D-5868-ED2A-0962-4D6EFEDBF354}"/>
              </a:ext>
            </a:extLst>
          </p:cNvPr>
          <p:cNvSpPr/>
          <p:nvPr/>
        </p:nvSpPr>
        <p:spPr>
          <a:xfrm>
            <a:off x="3661039" y="5554078"/>
            <a:ext cx="6463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Р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A45924D4-826D-3EDA-A4B7-83318B299DF5}"/>
              </a:ext>
            </a:extLst>
          </p:cNvPr>
          <p:cNvSpPr/>
          <p:nvPr/>
        </p:nvSpPr>
        <p:spPr>
          <a:xfrm>
            <a:off x="6441781" y="5537763"/>
            <a:ext cx="6463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Л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CA82D33-F010-3F37-5E8E-AC9C0D4361EB}"/>
              </a:ext>
            </a:extLst>
          </p:cNvPr>
          <p:cNvGrpSpPr/>
          <p:nvPr/>
        </p:nvGrpSpPr>
        <p:grpSpPr>
          <a:xfrm>
            <a:off x="2514967" y="1641566"/>
            <a:ext cx="1002470" cy="1018389"/>
            <a:chOff x="2791674" y="2402187"/>
            <a:chExt cx="1002470" cy="1018389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41751C78-4230-32B4-18B1-B3097E92A2FB}"/>
                </a:ext>
              </a:extLst>
            </p:cNvPr>
            <p:cNvSpPr/>
            <p:nvPr/>
          </p:nvSpPr>
          <p:spPr>
            <a:xfrm>
              <a:off x="2807196" y="2402187"/>
              <a:ext cx="986948" cy="953364"/>
            </a:xfrm>
            <a:prstGeom prst="ellipse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" name="Рисунок 2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EC35E4D9-5431-733F-1F05-C56CD9904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791674" y="2433628"/>
              <a:ext cx="986948" cy="986948"/>
            </a:xfrm>
            <a:prstGeom prst="rect">
              <a:avLst/>
            </a:prstGeom>
          </p:spPr>
        </p:pic>
      </p:grpSp>
      <p:grpSp>
        <p:nvGrpSpPr>
          <p:cNvPr id="75" name="Групувати 74">
            <a:extLst>
              <a:ext uri="{FF2B5EF4-FFF2-40B4-BE49-F238E27FC236}">
                <a16:creationId xmlns:a16="http://schemas.microsoft.com/office/drawing/2014/main" id="{E73D4FBD-9FA1-4734-A67F-86CC1A1A068A}"/>
              </a:ext>
            </a:extLst>
          </p:cNvPr>
          <p:cNvGrpSpPr/>
          <p:nvPr/>
        </p:nvGrpSpPr>
        <p:grpSpPr>
          <a:xfrm>
            <a:off x="1990378" y="-237755"/>
            <a:ext cx="6515563" cy="6858000"/>
            <a:chOff x="4856443" y="-3325"/>
            <a:chExt cx="6515563" cy="6858000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10234889-25DA-48D8-B69C-347432FDB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4856443" y="-3325"/>
              <a:ext cx="6515563" cy="6858000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A375899E-3A8E-4662-9F31-4553FA1DD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33546" y="1490141"/>
              <a:ext cx="1831111" cy="183111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49505 0.7347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53" y="3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0.13138 0.6844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3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45886 0.521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43" y="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0.26355 0.2229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11111E-6 L 0.3069 0.3919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9" y="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0.2737 0.7717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85" y="3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0.18567 0.6004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84" y="3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-0.12839 0.7507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19" y="3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03906 0.6338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3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15599 0.420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99" y="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27292 0.41181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2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00273 0.40486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0.06471 0.55092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" y="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2</Words>
  <Application>Microsoft Office PowerPoint</Application>
  <PresentationFormat>Широкоэкранный</PresentationFormat>
  <Paragraphs>2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Work</dc:creator>
  <cp:lastModifiedBy>Администратор</cp:lastModifiedBy>
  <cp:revision>19</cp:revision>
  <dcterms:modified xsi:type="dcterms:W3CDTF">2024-12-06T21:48:37Z</dcterms:modified>
</cp:coreProperties>
</file>