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1461" y="3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49" y="3165473"/>
            <a:ext cx="3154544" cy="315454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1998012" y="-76170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38</cp:revision>
  <dcterms:created xsi:type="dcterms:W3CDTF">2024-07-21T13:02:50Z</dcterms:created>
  <dcterms:modified xsi:type="dcterms:W3CDTF">2024-08-19T12:48:57Z</dcterms:modified>
</cp:coreProperties>
</file>