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>
        <p:scale>
          <a:sx n="66" d="100"/>
          <a:sy n="66" d="100"/>
        </p:scale>
        <p:origin x="153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41FD48-E16A-459D-A44A-EDF690B25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9" y="3938970"/>
            <a:ext cx="2715896" cy="2715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7" name="Рисунок 6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5F2FB459-2087-C12C-BA7A-FDE066B4304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44" y="2695606"/>
            <a:ext cx="3224903" cy="3224903"/>
          </a:xfrm>
          <a:prstGeom prst="rect">
            <a:avLst/>
          </a:prstGeom>
        </p:spPr>
      </p:pic>
      <p:pic>
        <p:nvPicPr>
          <p:cNvPr id="4" name="Рисунок 3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F852635-2EA8-C249-F609-8C7A0446DF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57" y="2556397"/>
            <a:ext cx="3661693" cy="36616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5A5C3A6B-F6EE-2DD2-7E9C-7D6624011E2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53" y="158579"/>
            <a:ext cx="1844053" cy="184405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36" y="446794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922716" y="2795985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520" y="2805760"/>
            <a:ext cx="2468048" cy="246804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15" y="2644864"/>
            <a:ext cx="2978960" cy="30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18</cp:revision>
  <dcterms:created xsi:type="dcterms:W3CDTF">2024-08-14T15:53:59Z</dcterms:created>
  <dcterms:modified xsi:type="dcterms:W3CDTF">2024-11-15T09:53:01Z</dcterms:modified>
</cp:coreProperties>
</file>