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59" y="264756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мультфильм, иллюстрация, подводная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056BB1-E90E-8F6D-C5BB-2018171B2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1" y="3401309"/>
            <a:ext cx="1488999" cy="14889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D9A87FF-CAA7-0BAA-0322-F51B19F4C8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85" y="1018335"/>
            <a:ext cx="1629229" cy="162922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5DD77C8-C3C1-B521-5F9A-91CA9AF57CC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0" y="1081404"/>
            <a:ext cx="1350155" cy="135015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6" y="1003608"/>
            <a:ext cx="2276357" cy="227635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92" y="3795407"/>
            <a:ext cx="2347420" cy="2216761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1113302"/>
            <a:ext cx="2408927" cy="240892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941C3D4-9DAD-C6D8-7F48-ECDA589ACE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3" y="3750044"/>
            <a:ext cx="1455058" cy="1455058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745459"/>
            <a:ext cx="2287462" cy="224421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5" y="27591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-0.0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-0.1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056 -0.1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080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2024-11-21T22:05:20Z</dcterms:modified>
</cp:coreProperties>
</file>