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05" autoAdjust="0"/>
    <p:restoredTop sz="94660"/>
  </p:normalViewPr>
  <p:slideViewPr>
    <p:cSldViewPr snapToGrid="0">
      <p:cViewPr>
        <p:scale>
          <a:sx n="75" d="100"/>
          <a:sy n="75" d="100"/>
        </p:scale>
        <p:origin x="15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C99533-D852-4CE9-8491-25B17DB77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9298BA4-B803-4857-9F4D-B839B4D65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DD094A-F943-4B4E-9893-5CE58E396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7945-99DE-4F54-A0C3-100838F5C011}" type="datetimeFigureOut">
              <a:rPr lang="ru-UA" smtClean="0"/>
              <a:t>07.11.2024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BC69-69A4-42ED-9BC7-692739ED2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4C12F5-E7AA-4EDF-9ECE-A24307B0E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A6C2-2CF1-42E3-9149-CA78F0D63D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67783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12C2F8-2918-451D-8A84-FA4DBBACE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5B42F9-E759-4488-B850-D58D269979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0A52C9-32E4-4D46-9B27-8313B0EDB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7945-99DE-4F54-A0C3-100838F5C011}" type="datetimeFigureOut">
              <a:rPr lang="ru-UA" smtClean="0"/>
              <a:t>07.11.2024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050724-FEA5-43F3-A545-B02754672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2960F1-41AE-48B2-8DE4-7F8A028E7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A6C2-2CF1-42E3-9149-CA78F0D63D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58623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681DDAA-B348-44DB-8D01-E8A7440020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32794D2-9F02-47CB-A1B3-E6A7DA19DC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7216C2-1C68-41F0-B6E8-020495285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7945-99DE-4F54-A0C3-100838F5C011}" type="datetimeFigureOut">
              <a:rPr lang="ru-UA" smtClean="0"/>
              <a:t>07.11.2024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758A24-C991-4A9A-9A1F-11B4400D7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7EE23D-B293-41F4-9DAA-800D74F71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A6C2-2CF1-42E3-9149-CA78F0D63D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73599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DBD814-FF44-406F-84CC-02B5FABDC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919B4B-D418-4429-B3BB-F24E465A17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4970A0-009D-4516-8203-093C1FE38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7945-99DE-4F54-A0C3-100838F5C011}" type="datetimeFigureOut">
              <a:rPr lang="ru-UA" smtClean="0"/>
              <a:t>07.11.2024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CAFAF6-D2D4-47FA-918E-264D22CD3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00C9DE-12FC-4EB4-AF0C-4938FCAFF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A6C2-2CF1-42E3-9149-CA78F0D63D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14547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406063-A223-4C20-A3AA-9B8F79442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646454-4641-44C6-B697-D10409398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3BD960-0D37-4F5D-9CCF-98E5C3A84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7945-99DE-4F54-A0C3-100838F5C011}" type="datetimeFigureOut">
              <a:rPr lang="ru-UA" smtClean="0"/>
              <a:t>07.11.2024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AF1F4B-1A6A-474B-B405-B6020D0B5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07E989-EA36-49A0-9192-02A7A1950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A6C2-2CF1-42E3-9149-CA78F0D63D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8077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F5214B-636B-4DA1-9DC2-A90114786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20B4FE-2C8D-474E-B4DB-C9AE46606D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6647E4E-C7DB-41C3-98BE-8A3A52501C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838235-BD8B-472A-8240-F3A5BD905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7945-99DE-4F54-A0C3-100838F5C011}" type="datetimeFigureOut">
              <a:rPr lang="ru-UA" smtClean="0"/>
              <a:t>07.11.2024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B41E4F-444A-46F9-9BE0-CDE64B9B6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B1026A-53B8-402B-83F1-0A09BA7E3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A6C2-2CF1-42E3-9149-CA78F0D63D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0605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33ADF5-3BC4-496A-A80D-16BB202AA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AF8BE7-E478-4D6D-8A18-10112370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1CFF76B-B344-45B5-98A4-4CE783309F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A1ED90D-6601-4E98-B8B9-652129B784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FDF0036-B8CD-4604-9F1D-7D94B42905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CB8CA4-805F-4F31-96A1-16CCE6722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7945-99DE-4F54-A0C3-100838F5C011}" type="datetimeFigureOut">
              <a:rPr lang="ru-UA" smtClean="0"/>
              <a:t>07.11.2024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240EBEA-886C-4F1A-9596-B54C8E453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B4027D7-1E72-4E1C-A487-48FC967E0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A6C2-2CF1-42E3-9149-CA78F0D63D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0885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DCB701-71E4-4D11-BCF3-0FCE98A4E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F4412D8-37C5-4C4A-96C2-4ABEFA4A0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7945-99DE-4F54-A0C3-100838F5C011}" type="datetimeFigureOut">
              <a:rPr lang="ru-UA" smtClean="0"/>
              <a:t>07.11.2024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A533E95-A905-4DA3-8555-CB26E5D63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0BE785C-585C-43B7-BF4E-3F0BA2EBD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A6C2-2CF1-42E3-9149-CA78F0D63D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85098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8392B7A-39DF-471D-97CC-E7338257D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7945-99DE-4F54-A0C3-100838F5C011}" type="datetimeFigureOut">
              <a:rPr lang="ru-UA" smtClean="0"/>
              <a:t>07.11.2024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817FF7C-B704-4239-8607-7DCCE6177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3F45705-8F01-41C9-B455-29DBB39E9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A6C2-2CF1-42E3-9149-CA78F0D63D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4387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31F14B-C92E-4C7B-954F-98FF4F6DE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B16C7A-C4E6-490E-90ED-5F583E413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FF2E48B-1E43-45C9-84F9-F3CDC6D971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906CA2-90CB-4056-8438-E2A6A185F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7945-99DE-4F54-A0C3-100838F5C011}" type="datetimeFigureOut">
              <a:rPr lang="ru-UA" smtClean="0"/>
              <a:t>07.11.2024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CE8CE3-FD78-48E8-A5C1-7F80A5424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24C034-93D8-44EC-A940-68B484D36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A6C2-2CF1-42E3-9149-CA78F0D63D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89728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18D6D5-1D6F-40FC-BC81-F5261D6C0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00F8266-A5A5-49EC-B6AB-2E7E123750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66B8B50-9085-4D02-A5CF-BC9A2D775D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E47A1F-932F-4522-8204-D2CD49CE5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7945-99DE-4F54-A0C3-100838F5C011}" type="datetimeFigureOut">
              <a:rPr lang="ru-UA" smtClean="0"/>
              <a:t>07.11.2024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C067CC8-190E-44BB-AEA8-B2C4DA3B2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4D69BA-17FB-4C9D-ADEE-1B1671893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A6C2-2CF1-42E3-9149-CA78F0D63D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02288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43B7E4-D21D-424C-8DA8-3CC07D33E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23EB6E-0A6B-46D8-9971-0A2583B36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01DC67-5ED4-4304-855E-7CC362FAE4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C7945-99DE-4F54-A0C3-100838F5C011}" type="datetimeFigureOut">
              <a:rPr lang="ru-UA" smtClean="0"/>
              <a:t>07.11.2024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887640-1A4A-4CF8-92F9-1EBB8887E3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C62C53-E6E0-4BBD-8DF3-B3994A4DBB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2A6C2-2CF1-42E3-9149-CA78F0D63D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5697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F5A6768-5223-4A64-AFC9-06582B7FAA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34023C-E8B1-454D-B8C8-9B8C424BE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3930" y="2661073"/>
            <a:ext cx="3567517" cy="357339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0AA9AEA-A051-446E-BD5B-4403B4EB3E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82"/>
          <a:stretch/>
        </p:blipFill>
        <p:spPr>
          <a:xfrm>
            <a:off x="502920" y="623534"/>
            <a:ext cx="8081010" cy="5571665"/>
          </a:xfrm>
          <a:prstGeom prst="roundRect">
            <a:avLst>
              <a:gd name="adj" fmla="val 16667"/>
            </a:avLst>
          </a:prstGeom>
          <a:ln w="28575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8AB45E5-AAAF-4455-9293-C4701E066C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87" y="1168348"/>
            <a:ext cx="2745689" cy="274568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EF6E613-9B16-47CA-B8BB-21DDF56212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687" y="1168348"/>
            <a:ext cx="2745689" cy="274568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58AF954-A2AD-4ED3-A091-B1D513568C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687" y="1168348"/>
            <a:ext cx="2745689" cy="274568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D52D095-D119-4A60-98CA-8119E34F6B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123" y="3327659"/>
            <a:ext cx="2906807" cy="2906807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982C2D9-59DC-4B0C-8BDA-8D9236D67A69}"/>
              </a:ext>
            </a:extLst>
          </p:cNvPr>
          <p:cNvSpPr/>
          <p:nvPr/>
        </p:nvSpPr>
        <p:spPr>
          <a:xfrm>
            <a:off x="1094639" y="1072303"/>
            <a:ext cx="473573" cy="457200"/>
          </a:xfrm>
          <a:prstGeom prst="rect">
            <a:avLst/>
          </a:prstGeom>
          <a:solidFill>
            <a:srgbClr val="0070C0"/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BDDE9B2-34A2-41B2-948D-B81D1C42E0D0}"/>
              </a:ext>
            </a:extLst>
          </p:cNvPr>
          <p:cNvSpPr/>
          <p:nvPr/>
        </p:nvSpPr>
        <p:spPr>
          <a:xfrm>
            <a:off x="1568212" y="1072303"/>
            <a:ext cx="473573" cy="45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9EF1096-1639-4B59-BE58-536F0CF256FD}"/>
              </a:ext>
            </a:extLst>
          </p:cNvPr>
          <p:cNvSpPr/>
          <p:nvPr/>
        </p:nvSpPr>
        <p:spPr>
          <a:xfrm>
            <a:off x="2044409" y="1072303"/>
            <a:ext cx="473573" cy="45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F95FDAA-7A88-4EDD-80BB-D89BAF808405}"/>
              </a:ext>
            </a:extLst>
          </p:cNvPr>
          <p:cNvSpPr/>
          <p:nvPr/>
        </p:nvSpPr>
        <p:spPr>
          <a:xfrm>
            <a:off x="3780294" y="1072303"/>
            <a:ext cx="473573" cy="45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E0CCAE7-F07F-44B3-9123-9DC5124EC99B}"/>
              </a:ext>
            </a:extLst>
          </p:cNvPr>
          <p:cNvSpPr/>
          <p:nvPr/>
        </p:nvSpPr>
        <p:spPr>
          <a:xfrm>
            <a:off x="4253867" y="1072303"/>
            <a:ext cx="473573" cy="457200"/>
          </a:xfrm>
          <a:prstGeom prst="rect">
            <a:avLst/>
          </a:prstGeom>
          <a:solidFill>
            <a:srgbClr val="0070C0"/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948415D-D3AF-4D7E-A0BB-BB49B7A4AC47}"/>
              </a:ext>
            </a:extLst>
          </p:cNvPr>
          <p:cNvSpPr/>
          <p:nvPr/>
        </p:nvSpPr>
        <p:spPr>
          <a:xfrm>
            <a:off x="4730064" y="1072303"/>
            <a:ext cx="473573" cy="45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DD8655A9-7E05-45EF-8FF9-A071FB4A90A7}"/>
              </a:ext>
            </a:extLst>
          </p:cNvPr>
          <p:cNvSpPr/>
          <p:nvPr/>
        </p:nvSpPr>
        <p:spPr>
          <a:xfrm>
            <a:off x="6450228" y="1072303"/>
            <a:ext cx="473573" cy="45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0780B068-29FF-4B2C-B2CC-476AC427D2A3}"/>
              </a:ext>
            </a:extLst>
          </p:cNvPr>
          <p:cNvSpPr/>
          <p:nvPr/>
        </p:nvSpPr>
        <p:spPr>
          <a:xfrm>
            <a:off x="6923801" y="1072303"/>
            <a:ext cx="473573" cy="45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905A5442-6394-483B-905D-D4D49203C9D8}"/>
              </a:ext>
            </a:extLst>
          </p:cNvPr>
          <p:cNvSpPr/>
          <p:nvPr/>
        </p:nvSpPr>
        <p:spPr>
          <a:xfrm>
            <a:off x="7399998" y="1072303"/>
            <a:ext cx="473573" cy="457200"/>
          </a:xfrm>
          <a:prstGeom prst="rect">
            <a:avLst/>
          </a:prstGeom>
          <a:solidFill>
            <a:srgbClr val="0070C0"/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37DE78C1-304A-4AC4-B39C-3026E45DF1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218" y="3690465"/>
            <a:ext cx="2181194" cy="2181194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B00FAF22-79EF-4F55-B8B1-9E8A9CC8A2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123" y="3327659"/>
            <a:ext cx="2906807" cy="2906807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A1F83EF0-DC99-497E-A852-AFD4EF8354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6652" y="3777240"/>
            <a:ext cx="2181194" cy="218119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38C8C9AB-DD0F-4C6F-AC96-D2B367B370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393" y="3323586"/>
            <a:ext cx="2906807" cy="2906807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8E422775-159E-4EEC-A891-5DFF4DF558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35481" y="3482244"/>
            <a:ext cx="1678882" cy="1678882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62" name="Picture 2">
            <a:extLst>
              <a:ext uri="{FF2B5EF4-FFF2-40B4-BE49-F238E27FC236}">
                <a16:creationId xmlns:a16="http://schemas.microsoft.com/office/drawing/2014/main" id="{C5463B09-8E51-4334-9BCB-B7BDC41FE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366" y="1"/>
            <a:ext cx="774669" cy="7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подарок Рисунок 21">
            <a:extLst>
              <a:ext uri="{FF2B5EF4-FFF2-40B4-BE49-F238E27FC236}">
                <a16:creationId xmlns:a16="http://schemas.microsoft.com/office/drawing/2014/main" id="{54D69ED0-24BE-44FF-A4BA-0931DCEA1EA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263660" y="795599"/>
            <a:ext cx="893403" cy="96638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5D55A44-6266-3A93-F07D-CA4EA14DCFD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9358" y="4422675"/>
            <a:ext cx="1678882" cy="1678882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AF954127-0516-4E09-B41A-1DDEA7443E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123" y="3338380"/>
            <a:ext cx="2906807" cy="2906807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5A9CA23C-DE9F-4BA8-A6E0-6A6C4540880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00"/>
          <a:stretch/>
        </p:blipFill>
        <p:spPr>
          <a:xfrm>
            <a:off x="3183718" y="3924758"/>
            <a:ext cx="2521057" cy="2033676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1CEBD1A2-118A-4681-8C5B-FC316B773F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733" y="3346815"/>
            <a:ext cx="2906807" cy="2906807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A85166B6-B466-47CE-8950-5EE4861FF1C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71292" y="3462877"/>
            <a:ext cx="1834600" cy="1834600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21B8B8-B452-A224-DB68-C2ADDB1D7CF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55299" y="4180890"/>
            <a:ext cx="1834600" cy="1834600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52C7C9B0-5FAF-46F2-97D9-4093554938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57" y="3346814"/>
            <a:ext cx="2906807" cy="2906807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81B57523-EDA2-4DDB-9A08-9FC7B1B966B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3441" y="3709620"/>
            <a:ext cx="2181194" cy="2181194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DD89A640-7E65-4CF0-9EAD-30FB3AF68F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835" y="3341688"/>
            <a:ext cx="2906807" cy="2906807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833109D1-3944-449F-8C04-CAD9EF3F3DF8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5" r="13721"/>
          <a:stretch/>
        </p:blipFill>
        <p:spPr>
          <a:xfrm>
            <a:off x="3539042" y="3554596"/>
            <a:ext cx="1794926" cy="235021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4441B0D8-CF23-41D7-B015-0E9A0B7B2C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747" y="3354399"/>
            <a:ext cx="2906807" cy="2906807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4EC5DDDA-FA6B-4CA3-8E73-C72F8B963BF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7773" y="3529164"/>
            <a:ext cx="1655608" cy="165560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FA893F2-863E-0D99-1D56-C25961EB627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3979" y="4356968"/>
            <a:ext cx="1655608" cy="165560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2629C2FF-1D1C-4F22-8F30-4B84CE2B11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516" y="3354567"/>
            <a:ext cx="2906807" cy="2906807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CFCEB5BE-A2B8-494A-9DD7-6FD446D2F66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64427" y="3641416"/>
            <a:ext cx="2181194" cy="217118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53DD957-F2D6-47FE-9A6B-71D50ADF448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84697" y="362346"/>
            <a:ext cx="5359399" cy="554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54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-0.00183 -0.3090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1546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-0.21563 -0.3180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81" y="-1590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95 2.22222E-6 L 0.00144 -0.3215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-16088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11111E-6 L -0.21563 -0.31805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81" y="-1590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94 1.48148E-6 L 0.00091 -0.31181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5602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48148E-6 L -0.00182 -0.30903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15463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8" dur="2000" fill="hold"/>
                                        <p:tgtEl>
                                          <p:spTgt spid="5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500"/>
                            </p:stCondLst>
                            <p:childTnLst>
                              <p:par>
                                <p:cTn id="1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-0.00183 -0.30902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15463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1" dur="2000" fill="hold"/>
                                        <p:tgtEl>
                                          <p:spTgt spid="5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500"/>
                            </p:stCondLst>
                            <p:childTnLst>
                              <p:par>
                                <p:cTn id="1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"/>
                            </p:stCondLst>
                            <p:childTnLst>
                              <p:par>
                                <p:cTn id="19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95 4.07407E-6 L -4.79167E-6 -0.33264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-16644"/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0" dur="2000" fill="hold"/>
                                        <p:tgtEl>
                                          <p:spTgt spid="5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500"/>
                            </p:stCondLst>
                            <p:childTnLst>
                              <p:par>
                                <p:cTn id="2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00"/>
                            </p:stCondLst>
                            <p:childTnLst>
                              <p:par>
                                <p:cTn id="2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00"/>
                            </p:stCondLst>
                            <p:childTnLst>
                              <p:par>
                                <p:cTn id="22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07407E-6 L -0.21563 -0.31806 " pathEditMode="relative" rAng="0" ptsTypes="AA">
                                      <p:cBhvr>
                                        <p:cTn id="22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81" y="-15903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3" dur="2000" fill="hold"/>
                                        <p:tgtEl>
                                          <p:spTgt spid="6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6</cp:revision>
  <dcterms:created xsi:type="dcterms:W3CDTF">2024-08-24T20:24:04Z</dcterms:created>
  <dcterms:modified xsi:type="dcterms:W3CDTF">2024-11-07T10:33:17Z</dcterms:modified>
</cp:coreProperties>
</file>