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9155B-7E52-4653-8B7E-EFAA2B492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49A6B9-3542-422C-8634-6860CDE0E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4410B-33B7-4D68-A5C2-412D10D0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21D34-C8E6-4200-9E49-E36556CA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3E751-52B1-40F7-B9D7-D7330BE8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092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20D50-C1D1-47B3-8FBD-D251EB97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63DB15-2686-41A3-BE6A-A13D3FA1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8BA30-F1AD-4545-8817-4F6C4A64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0C9A0-3C9F-4D0A-BC7D-A7E2E37D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4E06B-B75F-4F4E-B380-E5C1C865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4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30DC42-9AED-4677-89FD-1868E1BD1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455DE4-38C9-455A-A1E6-9D87475DB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2C3B0-F4DE-4E56-8ED1-7003E5D1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79474-C876-4707-B7C1-1C968AB6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25FA2-1AC0-4A25-8A81-03F35411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26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A33EA-3C32-4860-A48A-CFEDD766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834A3-E69D-47BC-9031-C682AF039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C32176-96CC-4276-8FB1-1F8FF36C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C0A88-91FF-44DD-BDA8-2969270F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3C818-5FDC-4CDA-B1A2-AFE23F8D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961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F5A0A-299E-4C36-ADCF-D0126751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88BC6F-4FA0-4F53-B073-F149476D4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96835B-040E-4164-95C9-AB1A09CA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70457-6C6C-4A0E-BF0C-8DB2A0D8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7F7CA-0DC5-493C-B0A1-D1E2667A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7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61B9C-23E9-4183-8257-A8A60ED2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6A60B-3C0A-4FFD-A918-739B0F232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37684C-C894-4E70-8E67-131E2B424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A9FEC-F37D-4E71-A64A-732508C1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D6B8B6-BCEA-4A53-A0B7-6164E481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1D8553-DFD7-42D7-A8B2-0C4A6E10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86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27597-BEB1-4E08-A017-FB88F369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F433B8-B520-4F85-98DE-A961F9ACA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0D6336-0F6A-440B-9A67-98B52B453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ED303C-AA4E-4A35-A8E3-B7851D076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905FC1-80CF-4401-A336-3C2635737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AF61FA-33BE-467C-8310-EB5F27AF6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D0771D-E6BB-4D3A-BE9C-90107CA6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E67833-FC70-41BE-A23E-8B65788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061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184B9-3295-43DC-AAAF-41E3E72C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EC3F74-BFEF-4001-8B4C-CC9D2D2B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2CBD06-3182-46FB-BE0A-7A55D41C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9C77C3-99C6-46B9-B7BD-1A37F9BD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821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369E33-CDD7-4E23-A08A-60B12EE6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72E1A0-D15C-4C20-9865-759369EC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FD78AE-D441-4880-9E9D-3A47654A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88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D4839-9EDB-4443-8FE1-41F366AF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69DF1-5352-4B5F-8AD0-03160407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EAC04A-84AE-4323-9D6A-87351A923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BF0584-5652-4E3E-8E91-B8D2F41D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91DB62-B9A6-4018-8733-1173D075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B4A476-918D-4891-9902-45A3A1C8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05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B59AD-920B-4ABC-93DA-B24AB3D0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AED167-A204-403F-BBE6-0283019D7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9E60D-E3AA-48E0-91F1-C36B779C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8E603D-73D2-4E61-BC9E-2587D514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DEEDB-F02B-43BC-9EFE-491DC36F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FECFF-7924-4887-AC07-3E5432AF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545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1055F-3731-4E33-999D-35A8A50B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9397E-A0F7-4CE2-9366-E0FD77D11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E9928-975C-47F1-890C-060506AFD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C45A34-5D16-4BA4-9D9C-3E0E17F23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A9918F-9E6E-4345-A15F-DBB6D83FF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33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77629-1F54-4897-AB6A-1F15CB574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68617B-5FDF-4C04-AE7B-CD6896D840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13919"/>
          <a:stretch/>
        </p:blipFill>
        <p:spPr>
          <a:xfrm>
            <a:off x="495300" y="419100"/>
            <a:ext cx="8113679" cy="6098556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017A77-47CD-4689-902C-4867E506F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/>
          <a:stretch/>
        </p:blipFill>
        <p:spPr>
          <a:xfrm>
            <a:off x="644436" y="2035794"/>
            <a:ext cx="2971913" cy="4481862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94D7414-7DDA-4949-812C-B9CF40923AD3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F32BFEC-10BA-4211-8BDC-A51E458E5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D27EC1-5636-420B-A8B6-946ADD445F62}"/>
                </a:ext>
              </a:extLst>
            </p:cNvPr>
            <p:cNvSpPr txBox="1"/>
            <p:nvPr/>
          </p:nvSpPr>
          <p:spPr>
            <a:xfrm>
              <a:off x="4910633" y="1268869"/>
              <a:ext cx="2904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АЗА-АЗА</a:t>
              </a:r>
              <a:endParaRPr lang="ru-UA" sz="28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51B920-0408-4A59-9AFB-818ACD1799D7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72C21D2-254F-45BA-86C3-632234359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939CA7-68CD-4E5C-9425-A518C8AC051E}"/>
                </a:ext>
              </a:extLst>
            </p:cNvPr>
            <p:cNvSpPr txBox="1"/>
            <p:nvPr/>
          </p:nvSpPr>
          <p:spPr>
            <a:xfrm>
              <a:off x="4958964" y="3025712"/>
              <a:ext cx="1914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АЗА-АЗА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6333DA1-F0C0-49BE-B63F-9A766B6A66DE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211DDEA-414B-4CD4-B8C3-66601F551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E87439-5A82-451B-BAA1-39FF782B0501}"/>
                </a:ext>
              </a:extLst>
            </p:cNvPr>
            <p:cNvSpPr txBox="1"/>
            <p:nvPr/>
          </p:nvSpPr>
          <p:spPr>
            <a:xfrm>
              <a:off x="4479512" y="5020477"/>
              <a:ext cx="1704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У ЗАЙЦА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D2BEF16-8E75-42FD-B67D-949BE07CC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118" y="4366998"/>
              <a:ext cx="1547220" cy="154722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53F11D29-6064-4B53-B346-627B8B8DFD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/>
          <a:stretch/>
        </p:blipFill>
        <p:spPr>
          <a:xfrm rot="194450">
            <a:off x="4021543" y="507075"/>
            <a:ext cx="4635179" cy="5472161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C589C06-2FBC-438F-B73A-A83D677EF838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A1D57C35-9EA5-48B8-8054-C09E8EDBF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73FDC3B-C80A-4EEE-B0A9-FAD9B4F09BE3}"/>
                </a:ext>
              </a:extLst>
            </p:cNvPr>
            <p:cNvSpPr txBox="1"/>
            <p:nvPr/>
          </p:nvSpPr>
          <p:spPr>
            <a:xfrm>
              <a:off x="4913991" y="1267979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ОЗА-ОЗА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2113138-D0F9-40BC-AC15-ECD4291DA060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87BE2150-BA96-44CF-B816-FB165DFD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9618962-46E3-47D9-BC01-C5861FAED08B}"/>
                </a:ext>
              </a:extLst>
            </p:cNvPr>
            <p:cNvSpPr txBox="1"/>
            <p:nvPr/>
          </p:nvSpPr>
          <p:spPr>
            <a:xfrm>
              <a:off x="4904449" y="3010978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ОЗА-ОЗА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7973F7AA-A5EA-4F53-8799-A430309E5633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1E3B978-A3D9-4DBC-8109-1D95C059A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B96903D-55D9-4AD2-8E4F-B67468990B26}"/>
                </a:ext>
              </a:extLst>
            </p:cNvPr>
            <p:cNvSpPr txBox="1"/>
            <p:nvPr/>
          </p:nvSpPr>
          <p:spPr>
            <a:xfrm>
              <a:off x="4408891" y="5020477"/>
              <a:ext cx="1850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РОЗОВАЯ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D39010B5-D163-4E69-AD3B-0B62AC997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864956">
              <a:off x="6137088" y="4339443"/>
              <a:ext cx="1465776" cy="146577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00CE1C3-E964-45C9-85DB-83C47F04C6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/>
          <a:stretch/>
        </p:blipFill>
        <p:spPr>
          <a:xfrm rot="599104" flipH="1">
            <a:off x="3584826" y="545884"/>
            <a:ext cx="4635179" cy="5472161"/>
          </a:xfrm>
          <a:prstGeom prst="rect">
            <a:avLst/>
          </a:prstGeom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6A75A0BD-1F28-4D44-88F9-AF5882C58E9E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A4CDE3A6-C9E5-46DD-B4B6-0C2A47B73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41BDE84-DFCE-4D3B-B091-1D9A0330F293}"/>
                </a:ext>
              </a:extLst>
            </p:cNvPr>
            <p:cNvSpPr txBox="1"/>
            <p:nvPr/>
          </p:nvSpPr>
          <p:spPr>
            <a:xfrm>
              <a:off x="4887960" y="1281845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28575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ОЗА-ОЗА</a:t>
              </a:r>
              <a:endParaRPr lang="ru-UA" sz="2800" b="1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29C5BC35-2DF0-425A-90BF-9671FB17E414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ED88F05B-8DE7-459C-8132-ABB7B37F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DB6B549-51A5-4D8B-A1D2-0A565805820C}"/>
                </a:ext>
              </a:extLst>
            </p:cNvPr>
            <p:cNvSpPr txBox="1"/>
            <p:nvPr/>
          </p:nvSpPr>
          <p:spPr>
            <a:xfrm>
              <a:off x="4852492" y="3020356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ОЗА-ОЗА</a:t>
              </a:r>
              <a:endParaRPr kumimoji="0" lang="ru-UA" sz="28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7B610483-2413-4062-9275-C718C62394C6}"/>
              </a:ext>
            </a:extLst>
          </p:cNvPr>
          <p:cNvGrpSpPr/>
          <p:nvPr/>
        </p:nvGrpSpPr>
        <p:grpSpPr>
          <a:xfrm>
            <a:off x="4251947" y="4111607"/>
            <a:ext cx="3933333" cy="2070473"/>
            <a:chOff x="4251947" y="4111607"/>
            <a:chExt cx="3933333" cy="2070473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DD6BA17C-5BAA-4348-AC1D-7887EEDD7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EF3F469-C408-4BC8-88C8-F9EF38B58463}"/>
                </a:ext>
              </a:extLst>
            </p:cNvPr>
            <p:cNvSpPr txBox="1"/>
            <p:nvPr/>
          </p:nvSpPr>
          <p:spPr>
            <a:xfrm>
              <a:off x="4528831" y="5020477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В САДУ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445E09D-4391-43E2-BFB4-6E05A411B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629210" flipH="1">
              <a:off x="5605603" y="4111607"/>
              <a:ext cx="1912671" cy="19126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5915B7E-AC7A-48C2-9728-5B0F5CAEB1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/>
          <a:stretch/>
        </p:blipFill>
        <p:spPr>
          <a:xfrm rot="1029433" flipH="1">
            <a:off x="3457302" y="461343"/>
            <a:ext cx="4635179" cy="5472161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6E2AB2B-5917-4F7C-BE8D-94CC9B3C39FE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12B65B63-DA92-4C57-908C-BA0F1AE20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98BED73-6664-42E0-BBA4-AF2404221BE6}"/>
                </a:ext>
              </a:extLst>
            </p:cNvPr>
            <p:cNvSpPr txBox="1"/>
            <p:nvPr/>
          </p:nvSpPr>
          <p:spPr>
            <a:xfrm>
              <a:off x="4924316" y="1289616"/>
              <a:ext cx="1840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УЗА-УЗА</a:t>
              </a:r>
              <a:endParaRPr lang="ru-UA" sz="28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236A3DE6-EB6B-4DA0-84B1-6DE933CAC507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459F141-A690-48E2-AA90-71AF8EFB4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2871EC9-625C-4350-85A2-EEB32F1A10EE}"/>
                </a:ext>
              </a:extLst>
            </p:cNvPr>
            <p:cNvSpPr txBox="1"/>
            <p:nvPr/>
          </p:nvSpPr>
          <p:spPr>
            <a:xfrm>
              <a:off x="4997760" y="3035893"/>
              <a:ext cx="1840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УЗА-УЗА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746D0F6A-0410-48D7-930A-690752EE47AD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AE87D10F-D306-4926-90E3-4D0238C01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A803580-6383-498D-817C-B65EF4159854}"/>
                </a:ext>
              </a:extLst>
            </p:cNvPr>
            <p:cNvSpPr txBox="1"/>
            <p:nvPr/>
          </p:nvSpPr>
          <p:spPr>
            <a:xfrm>
              <a:off x="4482767" y="5020477"/>
              <a:ext cx="1850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ПЛАВАЕТ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AE37B30C-5FA9-40BE-A80A-0DC972A38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328752" flipH="1">
              <a:off x="5899576" y="4292254"/>
              <a:ext cx="1656762" cy="16567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5105EE49-D062-4C26-AE2F-03C9E73921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0093059">
            <a:off x="3763446" y="583057"/>
            <a:ext cx="4087372" cy="5472161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FC6BC047-3DD8-4AA9-87F7-602C0BA46349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23C3B8F1-ED96-4F9B-85CB-150E2F928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CC0581A-C182-4B87-BE23-CDEE4D9D07B4}"/>
                </a:ext>
              </a:extLst>
            </p:cNvPr>
            <p:cNvSpPr txBox="1"/>
            <p:nvPr/>
          </p:nvSpPr>
          <p:spPr>
            <a:xfrm>
              <a:off x="4935295" y="1285241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ЁЗА-ЁЗА</a:t>
              </a:r>
              <a:endParaRPr lang="ru-UA" sz="28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070858BB-2696-48E2-B37E-96F6C4FBE42F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22026723-6768-477D-8FDE-FBDFC610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853CDCC-9E83-4073-874D-9AA5CE358D12}"/>
                </a:ext>
              </a:extLst>
            </p:cNvPr>
            <p:cNvSpPr txBox="1"/>
            <p:nvPr/>
          </p:nvSpPr>
          <p:spPr>
            <a:xfrm>
              <a:off x="4935294" y="3016960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ЁЗА-ЁЗА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40B46EC9-FF97-445D-9880-4C46C20B5739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7448A6BC-D0E9-4936-A77C-BD1FE7382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9DB2CE3-EEE8-4E0E-A60A-0AB2BF9BF6F2}"/>
                </a:ext>
              </a:extLst>
            </p:cNvPr>
            <p:cNvSpPr txBox="1"/>
            <p:nvPr/>
          </p:nvSpPr>
          <p:spPr>
            <a:xfrm>
              <a:off x="4429867" y="5020477"/>
              <a:ext cx="1955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ВЫСОКАЯ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9DFB429C-CCCD-4B4F-8877-E01997F50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39531">
              <a:off x="6045882" y="4294528"/>
              <a:ext cx="1505110" cy="150511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A38739FB-0BDE-40A0-88E6-7F9CC2B4F0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1043971">
            <a:off x="3931657" y="633745"/>
            <a:ext cx="4087372" cy="5472161"/>
          </a:xfrm>
          <a:prstGeom prst="rect">
            <a:avLst/>
          </a:prstGeom>
        </p:spPr>
      </p:pic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973294F3-0B77-4BA9-AE82-E664E228FB90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F836B8DD-2791-42A2-A532-7A90FAB1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991323E-DCE8-4599-9190-B12407ECE513}"/>
                </a:ext>
              </a:extLst>
            </p:cNvPr>
            <p:cNvSpPr txBox="1"/>
            <p:nvPr/>
          </p:nvSpPr>
          <p:spPr>
            <a:xfrm>
              <a:off x="4824238" y="1241058"/>
              <a:ext cx="20746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УЗА-УЗА</a:t>
              </a:r>
              <a:endParaRPr lang="ru-UA" sz="32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9D0E7358-D4A3-405A-A420-56D1DF4EDECB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id="{4C53E4BE-7692-40CC-A83C-39C6FD42D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643148B2-E540-4925-8F3E-AFD21DCE6247}"/>
                </a:ext>
              </a:extLst>
            </p:cNvPr>
            <p:cNvSpPr txBox="1"/>
            <p:nvPr/>
          </p:nvSpPr>
          <p:spPr>
            <a:xfrm>
              <a:off x="4789196" y="3028021"/>
              <a:ext cx="20746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УЗА-УЗА</a:t>
              </a:r>
              <a:endParaRPr kumimoji="0" lang="ru-UA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B56F3F62-942B-4D74-9990-A9294FDC228D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189" name="Рисунок 188">
              <a:extLst>
                <a:ext uri="{FF2B5EF4-FFF2-40B4-BE49-F238E27FC236}">
                  <a16:creationId xmlns:a16="http://schemas.microsoft.com/office/drawing/2014/main" id="{5071F401-8EF3-4077-AE17-EB3E0D6F9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DE3CDCF3-2387-4319-B8B5-60DDDFBC6D81}"/>
                </a:ext>
              </a:extLst>
            </p:cNvPr>
            <p:cNvSpPr txBox="1"/>
            <p:nvPr/>
          </p:nvSpPr>
          <p:spPr>
            <a:xfrm>
              <a:off x="4532193" y="4997334"/>
              <a:ext cx="1829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ВКУСНАЯ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91" name="Рисунок 190">
              <a:extLst>
                <a:ext uri="{FF2B5EF4-FFF2-40B4-BE49-F238E27FC236}">
                  <a16:creationId xmlns:a16="http://schemas.microsoft.com/office/drawing/2014/main" id="{FD7341E4-D3CC-4466-BD2D-475888AB1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64394" flipH="1">
              <a:off x="6054607" y="4354187"/>
              <a:ext cx="1336063" cy="1332579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id="{C613256F-B4B9-4F58-900E-CE20FA0F2B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0527077">
            <a:off x="3953816" y="588812"/>
            <a:ext cx="4087372" cy="5472161"/>
          </a:xfrm>
          <a:prstGeom prst="rect">
            <a:avLst/>
          </a:prstGeom>
        </p:spPr>
      </p:pic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70A3C642-A012-4309-B09D-DF976007486A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94" name="Рисунок 193">
              <a:extLst>
                <a:ext uri="{FF2B5EF4-FFF2-40B4-BE49-F238E27FC236}">
                  <a16:creationId xmlns:a16="http://schemas.microsoft.com/office/drawing/2014/main" id="{89935D95-FB3F-4FA0-9561-B7798A4FA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646E4E9E-9D05-4797-A77A-4C101A280C96}"/>
                </a:ext>
              </a:extLst>
            </p:cNvPr>
            <p:cNvSpPr txBox="1"/>
            <p:nvPr/>
          </p:nvSpPr>
          <p:spPr>
            <a:xfrm>
              <a:off x="4788082" y="1218308"/>
              <a:ext cx="21611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АЗА-АЗА</a:t>
              </a:r>
              <a:endParaRPr lang="ru-UA" sz="32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207" name="Группа 206">
            <a:extLst>
              <a:ext uri="{FF2B5EF4-FFF2-40B4-BE49-F238E27FC236}">
                <a16:creationId xmlns:a16="http://schemas.microsoft.com/office/drawing/2014/main" id="{3DDA1DFD-7B52-4A05-ACA1-DA7F5EDB3D74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id="{B32CDC35-9121-45D2-8795-BDCDF902A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924ECA48-BBAC-4CD4-8FFC-E5B04B86A455}"/>
                </a:ext>
              </a:extLst>
            </p:cNvPr>
            <p:cNvSpPr txBox="1"/>
            <p:nvPr/>
          </p:nvSpPr>
          <p:spPr>
            <a:xfrm>
              <a:off x="4694308" y="2989578"/>
              <a:ext cx="21611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АЗА-АЗА</a:t>
              </a:r>
              <a:endParaRPr kumimoji="0" lang="ru-UA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0" name="Группа 209">
            <a:extLst>
              <a:ext uri="{FF2B5EF4-FFF2-40B4-BE49-F238E27FC236}">
                <a16:creationId xmlns:a16="http://schemas.microsoft.com/office/drawing/2014/main" id="{1206760B-5228-4D9C-B1E1-BB3A341B9585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211" name="Рисунок 210">
              <a:extLst>
                <a:ext uri="{FF2B5EF4-FFF2-40B4-BE49-F238E27FC236}">
                  <a16:creationId xmlns:a16="http://schemas.microsoft.com/office/drawing/2014/main" id="{ED334C96-CAF5-47DC-A943-3D23096D5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CE9627F0-3B19-432A-8191-72FF1387DC1F}"/>
                </a:ext>
              </a:extLst>
            </p:cNvPr>
            <p:cNvSpPr txBox="1"/>
            <p:nvPr/>
          </p:nvSpPr>
          <p:spPr>
            <a:xfrm>
              <a:off x="4528395" y="5011057"/>
              <a:ext cx="1356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ЛЕТИТ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213" name="Рисунок 212">
              <a:extLst>
                <a:ext uri="{FF2B5EF4-FFF2-40B4-BE49-F238E27FC236}">
                  <a16:creationId xmlns:a16="http://schemas.microsoft.com/office/drawing/2014/main" id="{EEEEAC6E-1634-4135-98E8-9E779F28E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707117" y="4234650"/>
              <a:ext cx="1571654" cy="1571654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214" name="Рисунок 213">
            <a:extLst>
              <a:ext uri="{FF2B5EF4-FFF2-40B4-BE49-F238E27FC236}">
                <a16:creationId xmlns:a16="http://schemas.microsoft.com/office/drawing/2014/main" id="{AD41D75F-705B-4D15-B80A-FAC9215A33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0093059">
            <a:off x="3654180" y="584328"/>
            <a:ext cx="4087372" cy="54721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9624FBC3-8862-460E-AC29-08EEC173DF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27" y="2925168"/>
            <a:ext cx="3524057" cy="3524057"/>
          </a:xfrm>
          <a:prstGeom prst="rect">
            <a:avLst/>
          </a:prstGeom>
        </p:spPr>
      </p:pic>
      <p:pic>
        <p:nvPicPr>
          <p:cNvPr id="131" name="Picture 2">
            <a:extLst>
              <a:ext uri="{FF2B5EF4-FFF2-40B4-BE49-F238E27FC236}">
                <a16:creationId xmlns:a16="http://schemas.microsoft.com/office/drawing/2014/main" id="{14836DFF-0591-4B95-803B-BD60D26F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04" y="1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подарок Рисунок 21">
            <a:extLst>
              <a:ext uri="{FF2B5EF4-FFF2-40B4-BE49-F238E27FC236}">
                <a16:creationId xmlns:a16="http://schemas.microsoft.com/office/drawing/2014/main" id="{FF027B4E-755C-4588-A2C4-4CA9934C205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65973" y="739496"/>
            <a:ext cx="700805" cy="75805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DF078662-BA51-44DB-AA1F-5AD6EBF58B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97" y="638647"/>
            <a:ext cx="5768438" cy="57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30456 0.293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1465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3332 0.2891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444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8229 0.2981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490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2987 0.2731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365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250"/>
                            </p:stCondLst>
                            <p:childTnLst>
                              <p:par>
                                <p:cTn id="1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29869 0.2763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3819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50"/>
                            </p:stCondLst>
                            <p:childTnLst>
                              <p:par>
                                <p:cTn id="2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33151 0.2828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14144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19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250"/>
                            </p:stCondLst>
                            <p:childTnLst>
                              <p:par>
                                <p:cTn id="2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2849 0.29467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5" y="14722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10</cp:revision>
  <dcterms:created xsi:type="dcterms:W3CDTF">2024-08-26T21:00:58Z</dcterms:created>
  <dcterms:modified xsi:type="dcterms:W3CDTF">2024-08-27T19:55:52Z</dcterms:modified>
</cp:coreProperties>
</file>