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3F00A-BD6D-482D-82CF-C922B19F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F0AF8-5129-47F5-B777-0F79E6265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B4A6-652C-4DE5-B10D-EB8D1270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5E78A-2E1E-438D-8E67-058DC28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5887E-27A6-442E-ACD5-4C9A8DBA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40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2998-488C-4231-B914-96E8DD94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0480BC-6D03-4BA8-9C1B-42D0E42E4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A04BD-300C-4220-9684-6EFCF06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CDA00-B45F-4835-B483-916FF64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960C0-4001-4C96-B535-FA62BDBC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8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A337-2118-4197-AFB4-4113E9A83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EF3AA-7EBB-45FE-8C6F-6EC601C7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3FAFD-3D76-43D1-BC48-1E5834CE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092B8-72CB-4901-B691-7D24383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BE497-42E9-407C-8CDC-038460F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3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E778E-369E-4752-B160-CFF9F459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67A27-2796-4515-BCB4-A739549E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DC459-B052-42E3-8DD4-99486D0D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D61CA-07A3-47FE-936D-83A07954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E7098-B912-4737-9E2B-A9E5A2A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4453-B998-4075-BACB-64B24A7B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F7DC3-3DAF-41CD-949E-B161B91A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0CDB3-AB8C-4FDD-A80F-6717E8A8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CC1-C24F-43F6-8CF5-8B530B13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8CAC3-4328-4AAC-9840-21CD0DE5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56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D0DEF-5216-4D94-B2ED-4B56981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0AFDF-8B15-43F9-84CD-359625C8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64963-874F-457A-B8F9-D85A97A3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4703E-F0E6-48D1-BF3F-7E477CCF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02D7F-5E66-4D76-80A9-99FBDAA8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26235-78A1-4900-A7DE-74459D61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24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998CF-024B-47B8-B522-23DE6180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9FC65F-5005-4F17-AF83-1C5745087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96B6B-B2A8-49EE-9C17-3A14E374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714432-CE71-48AF-A0B5-61B4CB47E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14F0B7-19B7-4F88-A681-A2CB87BA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63645-DE7D-4D57-A6FC-362D1267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A9DB-8106-4556-9ADF-15BF860A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D4EB8-EDE4-4CF1-9E6C-A5195C63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9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D1438-9CCD-458B-8202-B95582F5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C4B89D-1991-4C06-AA1C-3897098E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C8810-6FF5-47A4-A6F6-D0B146DB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5020E2-D401-4A41-A220-E82C620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79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0D567-0C7E-4B41-BADB-70FB5775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9C2864-AB81-4BD4-BCD2-614C82FA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AD6F1-4F77-47A1-B9BD-5E4BB8AB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44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0BD5-544D-4E81-8994-6CF38957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CCB78-5CCA-4991-A400-CD955FB3D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33B06F-18D5-4513-AA74-F41316CE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63EDD-8417-4336-AF56-4C5E084E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55A8D-DD4C-48B9-8423-2B6EDA62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360E8-3D0D-4BF1-983A-AA97618D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4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A601-D4EC-4ED4-A24F-109B214B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D966FF-6D97-467B-A6E0-32105F19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4F3BA-A625-4AE7-AB04-70675DC1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53816-0E81-4DA6-A419-488FC12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C5DF7-A639-4316-B01E-BF28289A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97A11-AF39-46C0-A1E0-4CD12FEF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5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0101-465F-4A49-9736-E088F80D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1067C-273C-4225-A5DE-E746D542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948A8-A832-4855-9E3C-D4A195ECA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5C7B-7E87-44E8-9D00-2BAB3527BB54}" type="datetimeFigureOut">
              <a:rPr lang="ru-UA" smtClean="0"/>
              <a:t>8/23/24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BA1AC-1219-40F6-9F26-3B2D3B62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CE3D1-CC51-4BCB-A78F-E0E544EF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8D644-0372-4480-A973-B8A1CC1B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533195-39F5-4B0C-837E-C25B1CD77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339" y="2201054"/>
            <a:ext cx="3501271" cy="3501271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87A61D-7F7B-485D-A60A-7FC997BF44DB}"/>
              </a:ext>
            </a:extLst>
          </p:cNvPr>
          <p:cNvSpPr/>
          <p:nvPr/>
        </p:nvSpPr>
        <p:spPr>
          <a:xfrm>
            <a:off x="783396" y="288211"/>
            <a:ext cx="7434470" cy="62113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Сладкий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Высокая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Красная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Вкусный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Спящая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Песочные</a:t>
            </a: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Пустой </a:t>
            </a:r>
          </a:p>
          <a:p>
            <a:pPr algn="ctr"/>
            <a:endParaRPr lang="ru-UA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FBBEE7-9941-434C-9BC2-971D4BD92DFF}"/>
              </a:ext>
            </a:extLst>
          </p:cNvPr>
          <p:cNvSpPr/>
          <p:nvPr/>
        </p:nvSpPr>
        <p:spPr>
          <a:xfrm>
            <a:off x="3317014" y="3816682"/>
            <a:ext cx="1847708" cy="110576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Сердце 32">
            <a:extLst>
              <a:ext uri="{FF2B5EF4-FFF2-40B4-BE49-F238E27FC236}">
                <a16:creationId xmlns:a16="http://schemas.microsoft.com/office/drawing/2014/main" id="{48988D26-EBFF-48F7-9369-FF0E16625DAC}"/>
              </a:ext>
            </a:extLst>
          </p:cNvPr>
          <p:cNvSpPr/>
          <p:nvPr/>
        </p:nvSpPr>
        <p:spPr>
          <a:xfrm>
            <a:off x="4209458" y="1981434"/>
            <a:ext cx="1832428" cy="1692182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66F6DB9A-24D5-419E-A34B-A988FE77E7AA}"/>
              </a:ext>
            </a:extLst>
          </p:cNvPr>
          <p:cNvSpPr/>
          <p:nvPr/>
        </p:nvSpPr>
        <p:spPr>
          <a:xfrm>
            <a:off x="6002045" y="521978"/>
            <a:ext cx="1120046" cy="1973274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C323D97F-7D59-4C7E-93CF-6CCC0A78CC65}"/>
              </a:ext>
            </a:extLst>
          </p:cNvPr>
          <p:cNvSpPr/>
          <p:nvPr/>
        </p:nvSpPr>
        <p:spPr>
          <a:xfrm>
            <a:off x="6319135" y="2327929"/>
            <a:ext cx="1732231" cy="2019566"/>
          </a:xfrm>
          <a:prstGeom prst="diamond">
            <a:avLst/>
          </a:prstGeom>
          <a:solidFill>
            <a:srgbClr val="008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440B214-D947-48D2-B4BC-9EEA654054C2}"/>
              </a:ext>
            </a:extLst>
          </p:cNvPr>
          <p:cNvSpPr/>
          <p:nvPr/>
        </p:nvSpPr>
        <p:spPr>
          <a:xfrm>
            <a:off x="3367340" y="616297"/>
            <a:ext cx="1337412" cy="131816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2F7C7196-D9F3-4FD9-92B8-268ECB06BC65}"/>
              </a:ext>
            </a:extLst>
          </p:cNvPr>
          <p:cNvSpPr/>
          <p:nvPr/>
        </p:nvSpPr>
        <p:spPr>
          <a:xfrm>
            <a:off x="5928232" y="4232017"/>
            <a:ext cx="1847709" cy="169218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BCA997F-DB9E-4351-8113-5EA317A052E5}"/>
              </a:ext>
            </a:extLst>
          </p:cNvPr>
          <p:cNvSpPr/>
          <p:nvPr/>
        </p:nvSpPr>
        <p:spPr>
          <a:xfrm>
            <a:off x="4280624" y="5043704"/>
            <a:ext cx="1427601" cy="13172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8670C2-5A24-4DC5-BB27-8D339418C681}"/>
              </a:ext>
            </a:extLst>
          </p:cNvPr>
          <p:cNvSpPr/>
          <p:nvPr/>
        </p:nvSpPr>
        <p:spPr>
          <a:xfrm>
            <a:off x="2733827" y="575682"/>
            <a:ext cx="367748" cy="357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FE27D711-A5BF-40F3-B006-4047CB0DDF01}"/>
              </a:ext>
            </a:extLst>
          </p:cNvPr>
          <p:cNvSpPr/>
          <p:nvPr/>
        </p:nvSpPr>
        <p:spPr>
          <a:xfrm>
            <a:off x="2735780" y="1465454"/>
            <a:ext cx="367748" cy="35780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307641-FB1C-4439-BE98-5EDB35FDB759}"/>
              </a:ext>
            </a:extLst>
          </p:cNvPr>
          <p:cNvSpPr/>
          <p:nvPr/>
        </p:nvSpPr>
        <p:spPr>
          <a:xfrm>
            <a:off x="2704207" y="2329715"/>
            <a:ext cx="452231" cy="43732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3A4009DA-8224-43BA-A947-8D01D65BC2FB}"/>
              </a:ext>
            </a:extLst>
          </p:cNvPr>
          <p:cNvSpPr/>
          <p:nvPr/>
        </p:nvSpPr>
        <p:spPr>
          <a:xfrm>
            <a:off x="2696441" y="3125618"/>
            <a:ext cx="452231" cy="526774"/>
          </a:xfrm>
          <a:prstGeom prst="diamond">
            <a:avLst/>
          </a:prstGeom>
          <a:solidFill>
            <a:srgbClr val="008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33407BE-2F38-4F71-A87B-0BF0307E849D}"/>
              </a:ext>
            </a:extLst>
          </p:cNvPr>
          <p:cNvSpPr/>
          <p:nvPr/>
        </p:nvSpPr>
        <p:spPr>
          <a:xfrm>
            <a:off x="2735780" y="3980621"/>
            <a:ext cx="360259" cy="56870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173C51-C12F-4C5C-B1BC-F6A23550028F}"/>
              </a:ext>
            </a:extLst>
          </p:cNvPr>
          <p:cNvSpPr/>
          <p:nvPr/>
        </p:nvSpPr>
        <p:spPr>
          <a:xfrm>
            <a:off x="2643808" y="5835056"/>
            <a:ext cx="536713" cy="2683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211DC8FE-56D7-4757-BC62-0300D0A64CE5}"/>
              </a:ext>
            </a:extLst>
          </p:cNvPr>
          <p:cNvSpPr/>
          <p:nvPr/>
        </p:nvSpPr>
        <p:spPr>
          <a:xfrm>
            <a:off x="2788577" y="4922450"/>
            <a:ext cx="452231" cy="408734"/>
          </a:xfrm>
          <a:prstGeom prst="hear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свеча Рисунок 13">
            <a:extLst>
              <a:ext uri="{FF2B5EF4-FFF2-40B4-BE49-F238E27FC236}">
                <a16:creationId xmlns:a16="http://schemas.microsoft.com/office/drawing/2014/main" id="{E79314BE-8BBC-400E-90D8-09683A499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9146"/>
          <a:stretch/>
        </p:blipFill>
        <p:spPr>
          <a:xfrm>
            <a:off x="4500631" y="5071497"/>
            <a:ext cx="1021312" cy="1261656"/>
          </a:xfrm>
          <a:prstGeom prst="rect">
            <a:avLst/>
          </a:prstGeom>
        </p:spPr>
      </p:pic>
      <p:pic>
        <p:nvPicPr>
          <p:cNvPr id="16" name="супРисунок 15">
            <a:extLst>
              <a:ext uri="{FF2B5EF4-FFF2-40B4-BE49-F238E27FC236}">
                <a16:creationId xmlns:a16="http://schemas.microsoft.com/office/drawing/2014/main" id="{E0A9F757-E5EC-4249-8E68-F158C11D4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56" y="2664753"/>
            <a:ext cx="1335813" cy="1335813"/>
          </a:xfrm>
          <a:prstGeom prst="rect">
            <a:avLst/>
          </a:prstGeom>
        </p:spPr>
      </p:pic>
      <p:pic>
        <p:nvPicPr>
          <p:cNvPr id="18" name="маскаРисунок 17">
            <a:extLst>
              <a:ext uri="{FF2B5EF4-FFF2-40B4-BE49-F238E27FC236}">
                <a16:creationId xmlns:a16="http://schemas.microsoft.com/office/drawing/2014/main" id="{695B4BF0-5BCE-4882-A707-7BD769E1D7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 r="16475"/>
          <a:stretch/>
        </p:blipFill>
        <p:spPr>
          <a:xfrm>
            <a:off x="3471701" y="488530"/>
            <a:ext cx="1120046" cy="1573696"/>
          </a:xfrm>
          <a:prstGeom prst="rect">
            <a:avLst/>
          </a:prstGeom>
        </p:spPr>
      </p:pic>
      <p:pic>
        <p:nvPicPr>
          <p:cNvPr id="20" name="сундукРисунок 19">
            <a:extLst>
              <a:ext uri="{FF2B5EF4-FFF2-40B4-BE49-F238E27FC236}">
                <a16:creationId xmlns:a16="http://schemas.microsoft.com/office/drawing/2014/main" id="{5E316AFA-83E3-4124-9F82-D9C67EC2F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5" y="3673616"/>
            <a:ext cx="1497304" cy="1497304"/>
          </a:xfrm>
          <a:prstGeom prst="rect">
            <a:avLst/>
          </a:prstGeom>
        </p:spPr>
      </p:pic>
      <p:pic>
        <p:nvPicPr>
          <p:cNvPr id="22" name="сова Рисунок 21">
            <a:extLst>
              <a:ext uri="{FF2B5EF4-FFF2-40B4-BE49-F238E27FC236}">
                <a16:creationId xmlns:a16="http://schemas.microsoft.com/office/drawing/2014/main" id="{61715387-0D3B-4057-8159-40C02F7AB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33" y="823774"/>
            <a:ext cx="1332269" cy="1332269"/>
          </a:xfrm>
          <a:prstGeom prst="rect">
            <a:avLst/>
          </a:prstGeom>
        </p:spPr>
      </p:pic>
      <p:pic>
        <p:nvPicPr>
          <p:cNvPr id="24" name="мостРисунок 23">
            <a:extLst>
              <a:ext uri="{FF2B5EF4-FFF2-40B4-BE49-F238E27FC236}">
                <a16:creationId xmlns:a16="http://schemas.microsoft.com/office/drawing/2014/main" id="{49D3D730-4CFB-4E2C-A517-C1CC25C53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7621" y="4559650"/>
            <a:ext cx="1275406" cy="1275406"/>
          </a:xfrm>
          <a:prstGeom prst="rect">
            <a:avLst/>
          </a:prstGeom>
        </p:spPr>
      </p:pic>
      <p:pic>
        <p:nvPicPr>
          <p:cNvPr id="26" name="монстр Рисунок 25">
            <a:extLst>
              <a:ext uri="{FF2B5EF4-FFF2-40B4-BE49-F238E27FC236}">
                <a16:creationId xmlns:a16="http://schemas.microsoft.com/office/drawing/2014/main" id="{D4EF9382-0A08-4F20-AFBC-36058E0A0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0106" y="2360400"/>
            <a:ext cx="1231131" cy="1117746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C2D5C0FB-DF28-4E4F-8DC2-8DC909EF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80B3C42E-923A-4CDB-ACEA-023BB98DDE0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15844" y="5796972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0A0811-B21D-4B00-A67C-8FE384CF6A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98" y="720802"/>
            <a:ext cx="5285665" cy="528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</Words>
  <Application>Microsoft Macintosh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Лия Добровольская</cp:lastModifiedBy>
  <cp:revision>8</cp:revision>
  <dcterms:created xsi:type="dcterms:W3CDTF">2024-08-21T23:00:10Z</dcterms:created>
  <dcterms:modified xsi:type="dcterms:W3CDTF">2024-08-23T06:13:39Z</dcterms:modified>
</cp:coreProperties>
</file>