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2.xml" ContentType="application/inkml+xml"/>
  <Override PartName="/ppt/ink/ink1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9" Type="http://schemas.openxmlformats.org/officeDocument/2006/relationships/image" Target="../media/image32.svg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customXml" Target="../ink/ink1.xml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customXml" Target="../ink/ink3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customXml" Target="../ink/ink5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29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customXml" Target="../ink/ink2.xml"/><Relationship Id="rId14" Type="http://schemas.openxmlformats.org/officeDocument/2006/relationships/image" Target="../media/image9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microsoft.com/office/2007/relationships/hdphoto" Target="../media/hdphoto1.wdp"/><Relationship Id="rId8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B248EE-9CDE-8678-5586-ADD7D11FF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