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customXml" Target="../customXml/item1.xml"/><Relationship Id="rId2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19.png"/><Relationship Id="rId2" Type="http://schemas.openxmlformats.org/officeDocument/2006/relationships/image" Target="../media/image2.png"/><Relationship Id="rId19" Type="http://schemas.openxmlformats.org/officeDocument/2006/relationships/tags" Target="../tags/tag1.xml"/><Relationship Id="rId18" Type="http://schemas.openxmlformats.org/officeDocument/2006/relationships/image" Target="../media/image18.png"/><Relationship Id="rId17" Type="http://schemas.openxmlformats.org/officeDocument/2006/relationships/image" Target="../media/image17.png"/><Relationship Id="rId16" Type="http://schemas.openxmlformats.org/officeDocument/2006/relationships/image" Target="../media/image16.png"/><Relationship Id="rId15" Type="http://schemas.openxmlformats.org/officeDocument/2006/relationships/image" Target="../media/image15.png"/><Relationship Id="rId14" Type="http://schemas.openxmlformats.org/officeDocument/2006/relationships/image" Target="../media/image14.png"/><Relationship Id="rId13" Type="http://schemas.openxmlformats.org/officeDocument/2006/relationships/image" Target="../media/image13.png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042"/>
            <a:ext cx="12192000" cy="6875042"/>
          </a:xfrm>
          <a:prstGeom prst="rect">
            <a:avLst/>
          </a:prstGeom>
        </p:spPr>
      </p:pic>
      <p:sp>
        <p:nvSpPr>
          <p:cNvPr id="5" name="Прямокутник: округлені кути 4"/>
          <p:cNvSpPr/>
          <p:nvPr/>
        </p:nvSpPr>
        <p:spPr>
          <a:xfrm>
            <a:off x="452202" y="257339"/>
            <a:ext cx="6774991" cy="1738067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КОНЬ</a:t>
            </a:r>
            <a:endParaRPr lang="uk-UA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1906" y="88995"/>
            <a:ext cx="719011" cy="67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24" y="343332"/>
            <a:ext cx="1522274" cy="1370048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413651" y="4222801"/>
            <a:ext cx="6810853" cy="1738067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sp>
        <p:nvSpPr>
          <p:cNvPr id="19" name="Прямокутник: округлені кути 18"/>
          <p:cNvSpPr/>
          <p:nvPr/>
        </p:nvSpPr>
        <p:spPr>
          <a:xfrm>
            <a:off x="413651" y="2210797"/>
            <a:ext cx="6810852" cy="1738067"/>
          </a:xfrm>
          <a:prstGeom prst="roundRect">
            <a:avLst/>
          </a:prstGeom>
          <a:solidFill>
            <a:schemeClr val="bg1">
              <a:alpha val="8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53" y="4293305"/>
            <a:ext cx="1363090" cy="136309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95" r="-2082"/>
          <a:stretch>
            <a:fillRect/>
          </a:stretch>
        </p:blipFill>
        <p:spPr>
          <a:xfrm>
            <a:off x="861153" y="2589224"/>
            <a:ext cx="1656106" cy="83977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87" y="2423996"/>
            <a:ext cx="1118070" cy="111807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581" y="4302068"/>
            <a:ext cx="787519" cy="134556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694" y="303989"/>
            <a:ext cx="1448733" cy="1448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6958" y="1646892"/>
            <a:ext cx="745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КОНЬ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408" y="1646892"/>
            <a:ext cx="1010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СОБАКА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7964" y="1624544"/>
            <a:ext cx="10843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ЛОШАДЬ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2342" y="3544701"/>
            <a:ext cx="1602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35883" y="3544701"/>
            <a:ext cx="116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САМОКАТ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14355" y="3544701"/>
            <a:ext cx="1111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МАШИНА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60268" y="5574097"/>
            <a:ext cx="655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ДОМ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35883" y="5558824"/>
            <a:ext cx="10150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ЗДАНИЕ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7450" y="5571247"/>
            <a:ext cx="878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УЛИЦА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20" y="530655"/>
            <a:ext cx="1132445" cy="113244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71575" y="322148"/>
            <a:ext cx="1522276" cy="137004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54" b="26732"/>
          <a:stretch>
            <a:fillRect/>
          </a:stretch>
        </p:blipFill>
        <p:spPr>
          <a:xfrm>
            <a:off x="4845782" y="2569191"/>
            <a:ext cx="1848347" cy="94290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920" y="2346647"/>
            <a:ext cx="1132445" cy="113244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44" y="4244722"/>
            <a:ext cx="1402972" cy="1402972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55" y="4293305"/>
            <a:ext cx="1341974" cy="1341974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50" y="257339"/>
            <a:ext cx="1448733" cy="144873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346" y="264647"/>
            <a:ext cx="1448733" cy="1448733"/>
          </a:xfrm>
          <a:prstGeom prst="rect">
            <a:avLst/>
          </a:prstGeom>
        </p:spPr>
      </p:pic>
      <p:cxnSp>
        <p:nvCxnSpPr>
          <p:cNvPr id="51" name="Пряма сполучна лінія 50"/>
          <p:cNvCxnSpPr/>
          <p:nvPr/>
        </p:nvCxnSpPr>
        <p:spPr>
          <a:xfrm>
            <a:off x="5180827" y="530655"/>
            <a:ext cx="1205448" cy="10816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4" name="Пряма сполучна лінія 53"/>
          <p:cNvCxnSpPr/>
          <p:nvPr/>
        </p:nvCxnSpPr>
        <p:spPr>
          <a:xfrm flipH="1">
            <a:off x="5214355" y="526586"/>
            <a:ext cx="1205448" cy="108162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001627" y="1651738"/>
            <a:ext cx="160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ПРЕКРАСНЫЙ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152980" y="1636932"/>
            <a:ext cx="1319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КРАСИВЫЙ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925336" y="1624510"/>
            <a:ext cx="1602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НЕКРАСИВЫЙ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93" y="2423929"/>
            <a:ext cx="1118070" cy="111807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09" y="2311549"/>
            <a:ext cx="1003361" cy="125420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172086" y="3542066"/>
            <a:ext cx="965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ШТОРЫ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284777" y="3542066"/>
            <a:ext cx="871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КОВЕР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75233" y="3542066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ЗАНАВЕСКИ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022056" y="5588366"/>
            <a:ext cx="1100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ПОЛНЫЙ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08416" y="5584073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ПУСТОЙ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23122" y="5571247"/>
            <a:ext cx="1813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>
                <a:latin typeface="Arial" panose="020B0604020202020204" pitchFamily="34" charset="0"/>
                <a:cs typeface="Arial" panose="020B0604020202020204" pitchFamily="34" charset="0"/>
              </a:rPr>
              <a:t>НАПОЛНЕННЫЙ</a:t>
            </a:r>
            <a:endParaRPr lang="uk-UA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89" y="4373767"/>
            <a:ext cx="1210306" cy="1210306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307" y="4498085"/>
            <a:ext cx="1085988" cy="1085988"/>
          </a:xfrm>
          <a:prstGeom prst="rect">
            <a:avLst/>
          </a:prstGeom>
        </p:spPr>
      </p:pic>
      <p:pic>
        <p:nvPicPr>
          <p:cNvPr id="56" name="Рисунок 55" descr="D:\Govorika\Space\Prize\cosmic_giftbox_2d_animation_style_white_background__b5f4f93b-5f57-4e52-9a67-9d2198670d4e.pngcosmic_giftbox_2d_animation_style_white_background__b5f4f93b-5f57-4e52-9a67-9d2198670d4e"/>
          <p:cNvPicPr>
            <a:picLocks noChangeAspect="1"/>
          </p:cNvPicPr>
          <p:nvPr/>
        </p:nvPicPr>
        <p:blipFill>
          <a:blip r:embed="rId18"/>
          <a:srcRect l="940" r="940"/>
          <a:stretch>
            <a:fillRect/>
          </a:stretch>
        </p:blipFill>
        <p:spPr>
          <a:xfrm>
            <a:off x="3001627" y="966820"/>
            <a:ext cx="3870648" cy="3944476"/>
          </a:xfrm>
          <a:prstGeom prst="rect">
            <a:avLst/>
          </a:prstGeom>
        </p:spPr>
      </p:pic>
      <p:pic>
        <p:nvPicPr>
          <p:cNvPr id="13" name="Picture 12" descr="Без назви-1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7810500" y="2346960"/>
            <a:ext cx="4042410" cy="40424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4" grpId="2"/>
      <p:bldP spid="9" grpId="0"/>
      <p:bldP spid="9" grpId="1"/>
      <p:bldP spid="11" grpId="0"/>
      <p:bldP spid="11" grpId="1"/>
      <p:bldP spid="12" grpId="0"/>
      <p:bldP spid="12" grpId="1"/>
      <p:bldP spid="12" grpId="2"/>
      <p:bldP spid="14" grpId="0"/>
      <p:bldP spid="14" grpId="1"/>
      <p:bldP spid="15" grpId="0"/>
      <p:bldP spid="15" grpId="1"/>
      <p:bldP spid="17" grpId="0"/>
      <p:bldP spid="17" grpId="1"/>
      <p:bldP spid="18" grpId="0"/>
      <p:bldP spid="18" grpId="1"/>
      <p:bldP spid="18" grpId="2"/>
      <p:bldP spid="55" grpId="0"/>
      <p:bldP spid="57" grpId="0"/>
      <p:bldP spid="58" grpId="0"/>
      <p:bldP spid="58" grpId="1"/>
      <p:bldP spid="22" grpId="0"/>
      <p:bldP spid="24" grpId="0"/>
      <p:bldP spid="24" grpId="1"/>
      <p:bldP spid="25" grpId="0"/>
      <p:bldP spid="29" grpId="0"/>
      <p:bldP spid="30" grpId="0"/>
      <p:bldP spid="30" grpId="1"/>
      <p:bldP spid="31" grpId="0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AC3C147-2180-4A64-B20B-33D3A258CA08}"/>
</file>

<file path=customXml/itemProps2.xml><?xml version="1.0" encoding="utf-8"?>
<ds:datastoreItem xmlns:ds="http://schemas.openxmlformats.org/officeDocument/2006/customXml" ds:itemID="{DA2C1181-99FE-4405-B8A2-7CBA858B3FE5}"/>
</file>

<file path=customXml/itemProps3.xml><?xml version="1.0" encoding="utf-8"?>
<ds:datastoreItem xmlns:ds="http://schemas.openxmlformats.org/officeDocument/2006/customXml" ds:itemID="{8B3E1949-6414-446C-883F-61B898B57C2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</Words>
  <Application>WPS Presentation</Application>
  <PresentationFormat>Широкий екран</PresentationFormat>
  <Paragraphs>38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yanag</cp:lastModifiedBy>
  <cp:revision>30</cp:revision>
  <dcterms:created xsi:type="dcterms:W3CDTF">2024-04-13T10:22:00Z</dcterms:created>
  <dcterms:modified xsi:type="dcterms:W3CDTF">2024-06-14T07:54:28Z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A7FE8ED043D24865839D0141CF3E270C_12</vt:lpwstr>
  </property>
  <property fmtid="{D5CDD505-2E9C-101B-9397-08002B2CF9AE}" pid="3" name="KSOProductBuildVer">
    <vt:lpwstr>1033-12.2.0.17119</vt:lpwstr>
  </property>
  <property fmtid="{D5CDD505-2E9C-101B-9397-08002B2CF9AE}" pid="4" name="ContentTypeId">
    <vt:lpwstr>0x010100F36324872565BB459892B1B9D623CC6C</vt:lpwstr>
  </property>
</Properties>
</file>