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55" y="3240405"/>
            <a:ext cx="3519170" cy="3519170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