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3423746"/>
            <a:ext cx="3466295" cy="3466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