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6C2D59-3E96-EDDD-C715-EA71E7B61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