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Зображення, що містить картинки, малюнок, ілюстрація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D8CB9485-E029-9483-EA49-3646628AC6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06" y="3230252"/>
            <a:ext cx="2890694" cy="2890694"/>
          </a:xfrm>
          <a:prstGeom prst="rect">
            <a:avLst/>
          </a:prstGeom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