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88BA-CA2B-45FC-A7EC-4FAC215110B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910B9-65B4-4A56-8D22-BD53F06022C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9" Type="http://schemas.openxmlformats.org/officeDocument/2006/relationships/slideLayout" Target="../slideLayouts/slideLayout7.xml"/><Relationship Id="rId38" Type="http://schemas.openxmlformats.org/officeDocument/2006/relationships/image" Target="../media/image37.png"/><Relationship Id="rId37" Type="http://schemas.openxmlformats.org/officeDocument/2006/relationships/tags" Target="../tags/tag1.xml"/><Relationship Id="rId36" Type="http://schemas.openxmlformats.org/officeDocument/2006/relationships/image" Target="../media/image36.png"/><Relationship Id="rId35" Type="http://schemas.openxmlformats.org/officeDocument/2006/relationships/image" Target="../media/image35.png"/><Relationship Id="rId34" Type="http://schemas.openxmlformats.org/officeDocument/2006/relationships/image" Target="../media/image34.png"/><Relationship Id="rId33" Type="http://schemas.openxmlformats.org/officeDocument/2006/relationships/image" Target="../media/image33.png"/><Relationship Id="rId32" Type="http://schemas.openxmlformats.org/officeDocument/2006/relationships/image" Target="../media/image32.png"/><Relationship Id="rId31" Type="http://schemas.openxmlformats.org/officeDocument/2006/relationships/image" Target="../media/image31.png"/><Relationship Id="rId30" Type="http://schemas.openxmlformats.org/officeDocument/2006/relationships/image" Target="../media/image30.png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247650" y="242887"/>
            <a:ext cx="8401050" cy="6272213"/>
          </a:xfrm>
          <a:prstGeom prst="roundRect">
            <a:avLst/>
          </a:prstGeom>
          <a:solidFill>
            <a:schemeClr val="bg1">
              <a:alpha val="87000"/>
            </a:schemeClr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25" y="3429000"/>
            <a:ext cx="2578745" cy="26276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5652" r="18839" b="3736"/>
          <a:stretch>
            <a:fillRect/>
          </a:stretch>
        </p:blipFill>
        <p:spPr>
          <a:xfrm>
            <a:off x="909638" y="536515"/>
            <a:ext cx="4071937" cy="57849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703" r="18954" b="3536"/>
          <a:stretch>
            <a:fillRect/>
          </a:stretch>
        </p:blipFill>
        <p:spPr>
          <a:xfrm>
            <a:off x="5643563" y="693995"/>
            <a:ext cx="1711409" cy="261356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r="9185"/>
          <a:stretch>
            <a:fillRect/>
          </a:stretch>
        </p:blipFill>
        <p:spPr>
          <a:xfrm flipH="1">
            <a:off x="5492170" y="3429000"/>
            <a:ext cx="2313747" cy="235764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" b="3390"/>
          <a:stretch>
            <a:fillRect/>
          </a:stretch>
        </p:blipFill>
        <p:spPr>
          <a:xfrm flipH="1">
            <a:off x="413019" y="1169276"/>
            <a:ext cx="4902180" cy="437101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r="523"/>
          <a:stretch>
            <a:fillRect/>
          </a:stretch>
        </p:blipFill>
        <p:spPr>
          <a:xfrm>
            <a:off x="5838825" y="1068845"/>
            <a:ext cx="1776078" cy="188104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" r="6712"/>
          <a:stretch>
            <a:fillRect/>
          </a:stretch>
        </p:blipFill>
        <p:spPr>
          <a:xfrm rot="154072" flipH="1">
            <a:off x="5643362" y="3399162"/>
            <a:ext cx="2037064" cy="249550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0771" r="5966" b="17441"/>
          <a:stretch>
            <a:fillRect/>
          </a:stretch>
        </p:blipFill>
        <p:spPr>
          <a:xfrm flipH="1">
            <a:off x="617621" y="1627218"/>
            <a:ext cx="4277106" cy="341150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r="8763"/>
          <a:stretch>
            <a:fillRect/>
          </a:stretch>
        </p:blipFill>
        <p:spPr>
          <a:xfrm rot="1708872">
            <a:off x="5792682" y="824021"/>
            <a:ext cx="1738425" cy="2096689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r="13520"/>
          <a:stretch>
            <a:fillRect/>
          </a:stretch>
        </p:blipFill>
        <p:spPr>
          <a:xfrm rot="2907105" flipH="1">
            <a:off x="5398372" y="717766"/>
            <a:ext cx="2068796" cy="252025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3636" r="13202" b="6619"/>
          <a:stretch>
            <a:fillRect/>
          </a:stretch>
        </p:blipFill>
        <p:spPr>
          <a:xfrm flipH="1">
            <a:off x="701686" y="1203267"/>
            <a:ext cx="3622664" cy="411344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r="8246"/>
          <a:stretch>
            <a:fillRect/>
          </a:stretch>
        </p:blipFill>
        <p:spPr>
          <a:xfrm>
            <a:off x="5315199" y="3358581"/>
            <a:ext cx="2313746" cy="280542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t="4136" r="14754"/>
          <a:stretch>
            <a:fillRect/>
          </a:stretch>
        </p:blipFill>
        <p:spPr>
          <a:xfrm>
            <a:off x="5597980" y="3038412"/>
            <a:ext cx="2211293" cy="3030863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7" t="10371" r="10269" b="13450"/>
          <a:stretch>
            <a:fillRect/>
          </a:stretch>
        </p:blipFill>
        <p:spPr>
          <a:xfrm flipH="1">
            <a:off x="780832" y="1676400"/>
            <a:ext cx="3886201" cy="380688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r="2174"/>
          <a:stretch>
            <a:fillRect/>
          </a:stretch>
        </p:blipFill>
        <p:spPr>
          <a:xfrm>
            <a:off x="5631201" y="610176"/>
            <a:ext cx="1963758" cy="235159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374007" y="558582"/>
            <a:ext cx="2383007" cy="24282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7" b="9321"/>
          <a:stretch>
            <a:fillRect/>
          </a:stretch>
        </p:blipFill>
        <p:spPr>
          <a:xfrm>
            <a:off x="424354" y="1467009"/>
            <a:ext cx="5024525" cy="392397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" b="425"/>
          <a:stretch>
            <a:fillRect/>
          </a:stretch>
        </p:blipFill>
        <p:spPr>
          <a:xfrm>
            <a:off x="5232118" y="3371906"/>
            <a:ext cx="2700826" cy="286565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 rot="11492364">
            <a:off x="5306277" y="3087177"/>
            <a:ext cx="2981052" cy="303760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5" b="12051"/>
          <a:stretch>
            <a:fillRect/>
          </a:stretch>
        </p:blipFill>
        <p:spPr>
          <a:xfrm flipH="1">
            <a:off x="609510" y="1543298"/>
            <a:ext cx="4650583" cy="387313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" b="3239"/>
          <a:stretch>
            <a:fillRect/>
          </a:stretch>
        </p:blipFill>
        <p:spPr>
          <a:xfrm>
            <a:off x="5023614" y="558583"/>
            <a:ext cx="2838590" cy="281444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282877" y="550262"/>
            <a:ext cx="2565266" cy="261393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7" t="16320" r="-2282" b="23985"/>
          <a:stretch>
            <a:fillRect/>
          </a:stretch>
        </p:blipFill>
        <p:spPr>
          <a:xfrm flipH="1">
            <a:off x="441677" y="1531645"/>
            <a:ext cx="4981576" cy="34532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5" r="900"/>
          <a:stretch>
            <a:fillRect/>
          </a:stretch>
        </p:blipFill>
        <p:spPr>
          <a:xfrm>
            <a:off x="5152056" y="3193243"/>
            <a:ext cx="3114101" cy="2912384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>
          <a:xfrm>
            <a:off x="5179894" y="491852"/>
            <a:ext cx="2753050" cy="280527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r="4997"/>
          <a:stretch>
            <a:fillRect/>
          </a:stretch>
        </p:blipFill>
        <p:spPr>
          <a:xfrm flipH="1">
            <a:off x="545022" y="900848"/>
            <a:ext cx="4352098" cy="5056301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r="8421"/>
          <a:stretch>
            <a:fillRect/>
          </a:stretch>
        </p:blipFill>
        <p:spPr>
          <a:xfrm>
            <a:off x="5465698" y="3340004"/>
            <a:ext cx="2230676" cy="2735576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" r="4066"/>
          <a:stretch>
            <a:fillRect/>
          </a:stretch>
        </p:blipFill>
        <p:spPr>
          <a:xfrm>
            <a:off x="5161638" y="228459"/>
            <a:ext cx="3028637" cy="3086092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r="2207"/>
          <a:stretch>
            <a:fillRect/>
          </a:stretch>
        </p:blipFill>
        <p:spPr>
          <a:xfrm flipH="1">
            <a:off x="405347" y="717493"/>
            <a:ext cx="4881027" cy="542301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r="6449"/>
          <a:stretch>
            <a:fillRect/>
          </a:stretch>
        </p:blipFill>
        <p:spPr>
          <a:xfrm>
            <a:off x="5620201" y="3450740"/>
            <a:ext cx="2184464" cy="26269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t="7963" r="13271" b="11440"/>
          <a:stretch>
            <a:fillRect/>
          </a:stretch>
        </p:blipFill>
        <p:spPr>
          <a:xfrm>
            <a:off x="5220493" y="3240924"/>
            <a:ext cx="2533070" cy="275730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6" r="13706"/>
          <a:stretch>
            <a:fillRect/>
          </a:stretch>
        </p:blipFill>
        <p:spPr>
          <a:xfrm flipH="1">
            <a:off x="754403" y="486508"/>
            <a:ext cx="4071937" cy="578496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r="14741"/>
          <a:stretch>
            <a:fillRect/>
          </a:stretch>
        </p:blipFill>
        <p:spPr>
          <a:xfrm rot="20129176">
            <a:off x="5075412" y="338552"/>
            <a:ext cx="2267178" cy="346229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63" y="3448505"/>
            <a:ext cx="3948062" cy="3416456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8712835" y="2855595"/>
            <a:ext cx="3415665" cy="3415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2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4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9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6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0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"/>
                            </p:stCondLst>
                            <p:childTnLst>
                              <p:par>
                                <p:cTn id="36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1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11</cp:revision>
  <dcterms:created xsi:type="dcterms:W3CDTF">2024-05-13T09:38:00Z</dcterms:created>
  <dcterms:modified xsi:type="dcterms:W3CDTF">2024-06-20T13:45:03Z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CBB4799982354ED09170A992CE53ED67_12</vt:lpwstr>
  </property>
  <property fmtid="{D5CDD505-2E9C-101B-9397-08002B2CF9AE}" pid="3" name="KSOProductBuildVer">
    <vt:lpwstr>1033-12.2.0.17119</vt:lpwstr>
  </property>
</Properties>
</file>