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pic>
        <p:nvPicPr>
          <p:cNvPr id="3" name="Персонаж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09395"/>
            <a:ext cx="3392170" cy="339217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10271" y="908123"/>
              <a:ext cx="11849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392855" y="2180769"/>
            <a:ext cx="1328227" cy="1459620"/>
            <a:chOff x="9392855" y="2180769"/>
            <a:chExt cx="1328227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392855" y="2409170"/>
              <a:ext cx="12234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RO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36457" y="1168019"/>
              <a:ext cx="11849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RU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13793" cy="1418897"/>
            <a:chOff x="10396567" y="3791801"/>
            <a:chExt cx="1313793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528510" y="3941497"/>
              <a:ext cx="11448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RY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05428" y="3961819"/>
            <a:ext cx="1467063" cy="1313793"/>
            <a:chOff x="7805428" y="3961819"/>
            <a:chExt cx="1467063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05428" y="4144877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43741" y="1509319"/>
              <a:ext cx="11849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598118" y="968131"/>
            <a:ext cx="1223413" cy="1323108"/>
            <a:chOff x="5598118" y="968131"/>
            <a:chExt cx="1223413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598118" y="1170567"/>
              <a:ext cx="12234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RO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3946582" y="3995286"/>
              <a:ext cx="11849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RU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RY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50932" y="2595540"/>
            <a:ext cx="1462894" cy="1591274"/>
            <a:chOff x="5650932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50932" y="2929490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  <a:endPara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6</cp:revision>
  <dcterms:created xsi:type="dcterms:W3CDTF">2024-04-19T04:22:00Z</dcterms:created>
  <dcterms:modified xsi:type="dcterms:W3CDTF">2025-06-21T12:08:25Z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</Properties>
</file>