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92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48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01CE63-3B90-48F0-9C9B-153431582D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38842F0-D2DB-4C79-B733-C891DE6A1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BFEBA8-6CA8-45A3-9064-345085C51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A3EC06-62D2-4CF2-A2D5-A9F29DE56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B4559E-F69A-49C2-9687-AFA99F4A4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87699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916DC3-C9E0-477F-9527-77ABF33A6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7496A83-6D7E-48A5-B3A1-FA60B5601F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172354-8372-4DAA-B17F-259764E1A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D2079F-61C5-4523-8C3D-88A628ED9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C0631B-81D4-47D7-A486-1A955F025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02343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4A53CF7-B88B-4293-9212-98B016C988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BDC3818-6254-4058-A44A-92FCF65825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95359D-5193-4566-9314-A448A00A0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E0DB22-897C-4567-8DB1-9C402D467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F92993-7B10-4B03-9D59-8D61AAB7E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58178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8517CC-472D-48A0-8509-7AAC88227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3ABA6E-A94C-4AC6-A6CF-50DC3DC2F6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FC926E-E3C7-4ADE-8713-BFA072372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33B844-39C4-45FC-90F2-61B07CF1B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BDB75B-6708-4449-92DE-E32CA3422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329712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ED6305-4B2E-440F-AA2B-C305A51BE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2C5561E-BA95-4585-BA99-735B9F4B30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FF5A70-E5A1-43A1-A27E-FF9075AC7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AC8090-68C8-479F-9BB2-5A25DE68E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194E2E-770D-4663-96F7-F8F80AFA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10217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63738D-0AF9-4959-B7D9-79F394276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081A7A-9E2C-4FA1-B974-43C95DFEFC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F6980C0-EBA5-4894-A7A8-BA3E48BFBF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825F87-B486-498D-AD5C-72581E93B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937F1BF-983F-4FC7-B213-032B83138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78825C-C93D-4B9B-8BBF-7926770AD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46601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C4151E-0406-4586-8551-3886D7AB8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A876FE-6109-4F82-BDD8-0610714E03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ECA3B8F-7EA4-466B-A504-33B54B9046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F5D0BC4-52F8-46FC-A28C-1150A2F5F9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CC0F8C7-21E5-4C83-AB1F-C84570D23D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630F4B6-5CCC-4880-A8F7-619616A73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ED60B8F-52B1-4F3B-83E4-38833AAE3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1DB855F-A614-4F66-9E38-B22410328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36711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3B5785-92AB-41FA-B6E0-2F0051AAA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2D7193F-0DB6-47EA-9D68-A531EE396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BF0149D-BA6D-40CA-8EC1-1D8D08D13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ED1AA46-16FA-43EB-B861-7E5232973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79778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69FD7DD-0B61-4ABC-9392-44A96EE69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080F589-0308-4C03-B1E0-0A789D7CB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5E9438B-6B94-4318-8FB6-699789363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56328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01A04F-A66F-4163-8AC7-689249C35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15E124-3589-4B31-B844-38249A6C8B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879577B-5108-4AB8-AA0B-02978ED1D0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125764-AF40-448D-8049-D33D28923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049A2A4-786C-459E-8A17-46DBE51FC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FE38E4-F548-4A8F-8213-1504DFF2B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75792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163795-2270-470F-8437-65DBF7BF9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4916148-1981-4629-90F6-BFFD405C4A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AEFD2BA-4899-441F-9EE3-60764864C6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B2D722-F8D2-4811-ADE4-AD2295F0A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632BD76-8584-44F8-9659-79180D998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8380D9-FE24-4D66-B18B-7F605E3EB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47420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4D8EBF-AE7E-4CF1-8B7C-74755B056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4AF876-CB6D-4D10-8D13-05C5241AE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80FE6F-B41D-4308-80EB-CF0BB8F1C7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CA81E-BE9A-4395-8BC3-6E3B8AFA971B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7AC028-8FAC-475A-8453-BCFF86B4E2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5AD757-255B-4BDB-8584-9B9902570D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227319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microsoft.com/office/2007/relationships/hdphoto" Target="../media/hdphoto1.wdp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F7D0F2E-80F5-4DDC-9FA8-3CD80518B0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791"/>
            <a:ext cx="12192000" cy="6966857"/>
          </a:xfrm>
          <a:prstGeom prst="rect">
            <a:avLst/>
          </a:prstGeom>
        </p:spPr>
      </p:pic>
      <p:sp>
        <p:nvSpPr>
          <p:cNvPr id="59" name="Прямоугольник: скругленные углы 58">
            <a:extLst>
              <a:ext uri="{FF2B5EF4-FFF2-40B4-BE49-F238E27FC236}">
                <a16:creationId xmlns:a16="http://schemas.microsoft.com/office/drawing/2014/main" id="{1F2C499E-18DA-423D-B8C8-56997D1D2AEF}"/>
              </a:ext>
            </a:extLst>
          </p:cNvPr>
          <p:cNvSpPr/>
          <p:nvPr/>
        </p:nvSpPr>
        <p:spPr>
          <a:xfrm>
            <a:off x="4155167" y="2550757"/>
            <a:ext cx="3891924" cy="611226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/>
              <a:t>Гарячий</a:t>
            </a:r>
            <a:r>
              <a:rPr lang="ru-RU" sz="2400" dirty="0"/>
              <a:t> - Холодна</a:t>
            </a:r>
            <a:endParaRPr lang="ru-KZ" sz="2400" dirty="0"/>
          </a:p>
        </p:txBody>
      </p:sp>
      <p:sp>
        <p:nvSpPr>
          <p:cNvPr id="58" name="Прямоугольник: скругленные углы 57">
            <a:extLst>
              <a:ext uri="{FF2B5EF4-FFF2-40B4-BE49-F238E27FC236}">
                <a16:creationId xmlns:a16="http://schemas.microsoft.com/office/drawing/2014/main" id="{E87536F4-224E-4C50-93B4-8CC84447990B}"/>
              </a:ext>
            </a:extLst>
          </p:cNvPr>
          <p:cNvSpPr/>
          <p:nvPr/>
        </p:nvSpPr>
        <p:spPr>
          <a:xfrm>
            <a:off x="4147721" y="2539016"/>
            <a:ext cx="3891924" cy="611226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/>
              <a:t>Легке</a:t>
            </a:r>
            <a:r>
              <a:rPr lang="ru-RU" sz="2400" dirty="0"/>
              <a:t> - </a:t>
            </a:r>
            <a:r>
              <a:rPr lang="ru-RU" sz="2400" dirty="0" err="1"/>
              <a:t>Важкий</a:t>
            </a:r>
            <a:endParaRPr lang="ru-KZ" sz="2400" dirty="0"/>
          </a:p>
        </p:txBody>
      </p:sp>
      <p:sp>
        <p:nvSpPr>
          <p:cNvPr id="57" name="Прямоугольник: скругленные углы 56">
            <a:extLst>
              <a:ext uri="{FF2B5EF4-FFF2-40B4-BE49-F238E27FC236}">
                <a16:creationId xmlns:a16="http://schemas.microsoft.com/office/drawing/2014/main" id="{3952C3DA-F635-4BE0-81FA-A257EE840979}"/>
              </a:ext>
            </a:extLst>
          </p:cNvPr>
          <p:cNvSpPr/>
          <p:nvPr/>
        </p:nvSpPr>
        <p:spPr>
          <a:xfrm>
            <a:off x="4140275" y="2548049"/>
            <a:ext cx="3891924" cy="611226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/>
              <a:t>Відкрита</a:t>
            </a:r>
            <a:r>
              <a:rPr lang="ru-RU" sz="2400" dirty="0"/>
              <a:t> - </a:t>
            </a:r>
            <a:r>
              <a:rPr lang="ru-RU" sz="2400" dirty="0" err="1"/>
              <a:t>Закрита</a:t>
            </a:r>
            <a:endParaRPr lang="ru-KZ" sz="2400" dirty="0"/>
          </a:p>
        </p:txBody>
      </p:sp>
      <p:sp>
        <p:nvSpPr>
          <p:cNvPr id="56" name="Прямоугольник: скругленные углы 55">
            <a:extLst>
              <a:ext uri="{FF2B5EF4-FFF2-40B4-BE49-F238E27FC236}">
                <a16:creationId xmlns:a16="http://schemas.microsoft.com/office/drawing/2014/main" id="{61CA2EE3-32D5-478B-B7AF-2F394E99F911}"/>
              </a:ext>
            </a:extLst>
          </p:cNvPr>
          <p:cNvSpPr/>
          <p:nvPr/>
        </p:nvSpPr>
        <p:spPr>
          <a:xfrm>
            <a:off x="4147721" y="2555318"/>
            <a:ext cx="3891924" cy="611226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/>
              <a:t>Кислий</a:t>
            </a:r>
            <a:r>
              <a:rPr lang="ru-RU" sz="2400" dirty="0"/>
              <a:t> - Солодкий</a:t>
            </a:r>
            <a:endParaRPr lang="ru-KZ" sz="2400" dirty="0"/>
          </a:p>
        </p:txBody>
      </p:sp>
      <p:pic>
        <p:nvPicPr>
          <p:cNvPr id="5" name="Соник">
            <a:extLst>
              <a:ext uri="{FF2B5EF4-FFF2-40B4-BE49-F238E27FC236}">
                <a16:creationId xmlns:a16="http://schemas.microsoft.com/office/drawing/2014/main" id="{BF7FE7E8-D5B4-4C1B-A522-E50CBB6E04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592" y="3817835"/>
            <a:ext cx="3110687" cy="3098110"/>
          </a:xfrm>
          <a:prstGeom prst="rect">
            <a:avLst/>
          </a:prstGeom>
        </p:spPr>
      </p:pic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B2427655-4CC5-435B-970B-E9BA5036CF97}"/>
              </a:ext>
            </a:extLst>
          </p:cNvPr>
          <p:cNvGrpSpPr/>
          <p:nvPr/>
        </p:nvGrpSpPr>
        <p:grpSpPr>
          <a:xfrm>
            <a:off x="8002018" y="126644"/>
            <a:ext cx="1754909" cy="1736438"/>
            <a:chOff x="7735155" y="254143"/>
            <a:chExt cx="1754909" cy="1736438"/>
          </a:xfrm>
        </p:grpSpPr>
        <p:sp>
          <p:nvSpPr>
            <p:cNvPr id="40" name="Овал мышь">
              <a:extLst>
                <a:ext uri="{FF2B5EF4-FFF2-40B4-BE49-F238E27FC236}">
                  <a16:creationId xmlns:a16="http://schemas.microsoft.com/office/drawing/2014/main" id="{106AB500-987C-499A-9995-27CB79E9DE59}"/>
                </a:ext>
              </a:extLst>
            </p:cNvPr>
            <p:cNvSpPr/>
            <p:nvPr/>
          </p:nvSpPr>
          <p:spPr>
            <a:xfrm>
              <a:off x="7735155" y="254143"/>
              <a:ext cx="1754909" cy="1736438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9" name="мышка">
              <a:extLst>
                <a:ext uri="{FF2B5EF4-FFF2-40B4-BE49-F238E27FC236}">
                  <a16:creationId xmlns:a16="http://schemas.microsoft.com/office/drawing/2014/main" id="{4064B971-165F-4299-A48A-AB8138059D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4819" y="456995"/>
              <a:ext cx="1282368" cy="1330735"/>
            </a:xfrm>
            <a:prstGeom prst="rect">
              <a:avLst/>
            </a:prstGeom>
          </p:spPr>
        </p:pic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974EE46A-5566-4373-8323-F783BAB4C3D6}"/>
              </a:ext>
            </a:extLst>
          </p:cNvPr>
          <p:cNvGrpSpPr/>
          <p:nvPr/>
        </p:nvGrpSpPr>
        <p:grpSpPr>
          <a:xfrm>
            <a:off x="2415606" y="155967"/>
            <a:ext cx="1754909" cy="1738000"/>
            <a:chOff x="1964185" y="208107"/>
            <a:chExt cx="1754909" cy="1738000"/>
          </a:xfrm>
        </p:grpSpPr>
        <p:sp>
          <p:nvSpPr>
            <p:cNvPr id="18" name="Овал слон">
              <a:extLst>
                <a:ext uri="{FF2B5EF4-FFF2-40B4-BE49-F238E27FC236}">
                  <a16:creationId xmlns:a16="http://schemas.microsoft.com/office/drawing/2014/main" id="{83FA046A-43A9-4572-A9A0-F9671DCFF12B}"/>
                </a:ext>
              </a:extLst>
            </p:cNvPr>
            <p:cNvSpPr/>
            <p:nvPr/>
          </p:nvSpPr>
          <p:spPr>
            <a:xfrm>
              <a:off x="1964185" y="208107"/>
              <a:ext cx="1754909" cy="1736438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11" name="слон">
              <a:extLst>
                <a:ext uri="{FF2B5EF4-FFF2-40B4-BE49-F238E27FC236}">
                  <a16:creationId xmlns:a16="http://schemas.microsoft.com/office/drawing/2014/main" id="{B6082F51-894C-4172-A071-ACEFC2D4B4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0044" y="239991"/>
              <a:ext cx="1706116" cy="1706116"/>
            </a:xfrm>
            <a:prstGeom prst="rect">
              <a:avLst/>
            </a:prstGeom>
          </p:spPr>
        </p:pic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FA9F3E8D-1B06-49CB-AD53-2455587EF74E}"/>
              </a:ext>
            </a:extLst>
          </p:cNvPr>
          <p:cNvGrpSpPr/>
          <p:nvPr/>
        </p:nvGrpSpPr>
        <p:grpSpPr>
          <a:xfrm>
            <a:off x="258195" y="1340426"/>
            <a:ext cx="1754909" cy="1736438"/>
            <a:chOff x="320469" y="1307170"/>
            <a:chExt cx="1754909" cy="1736438"/>
          </a:xfrm>
        </p:grpSpPr>
        <p:sp>
          <p:nvSpPr>
            <p:cNvPr id="17" name="Овал лимон">
              <a:extLst>
                <a:ext uri="{FF2B5EF4-FFF2-40B4-BE49-F238E27FC236}">
                  <a16:creationId xmlns:a16="http://schemas.microsoft.com/office/drawing/2014/main" id="{83293ED6-DE6A-4C61-AE58-5DEB9F6A02F3}"/>
                </a:ext>
              </a:extLst>
            </p:cNvPr>
            <p:cNvSpPr/>
            <p:nvPr/>
          </p:nvSpPr>
          <p:spPr>
            <a:xfrm>
              <a:off x="320469" y="1307170"/>
              <a:ext cx="1754909" cy="1736438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21" name="лимон">
              <a:extLst>
                <a:ext uri="{FF2B5EF4-FFF2-40B4-BE49-F238E27FC236}">
                  <a16:creationId xmlns:a16="http://schemas.microsoft.com/office/drawing/2014/main" id="{4C984B0E-71C9-4306-B949-21948AD9FFF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154" y="1375289"/>
              <a:ext cx="1178487" cy="1600200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83284D63-E59B-4B28-BAB0-17403ED186F7}"/>
              </a:ext>
            </a:extLst>
          </p:cNvPr>
          <p:cNvGrpSpPr/>
          <p:nvPr/>
        </p:nvGrpSpPr>
        <p:grpSpPr>
          <a:xfrm>
            <a:off x="9823714" y="1504889"/>
            <a:ext cx="1778589" cy="1745673"/>
            <a:chOff x="9327434" y="1395939"/>
            <a:chExt cx="1778589" cy="1745673"/>
          </a:xfrm>
        </p:grpSpPr>
        <p:sp>
          <p:nvSpPr>
            <p:cNvPr id="41" name="Овал шоколад">
              <a:extLst>
                <a:ext uri="{FF2B5EF4-FFF2-40B4-BE49-F238E27FC236}">
                  <a16:creationId xmlns:a16="http://schemas.microsoft.com/office/drawing/2014/main" id="{0C4DFF1E-FB06-4E72-9C43-F88D672603B1}"/>
                </a:ext>
              </a:extLst>
            </p:cNvPr>
            <p:cNvSpPr/>
            <p:nvPr/>
          </p:nvSpPr>
          <p:spPr>
            <a:xfrm>
              <a:off x="9327434" y="1395939"/>
              <a:ext cx="1754909" cy="1736438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23" name="шоколад">
              <a:extLst>
                <a:ext uri="{FF2B5EF4-FFF2-40B4-BE49-F238E27FC236}">
                  <a16:creationId xmlns:a16="http://schemas.microsoft.com/office/drawing/2014/main" id="{5E0F3BE2-3B4F-402F-8A32-2DE024CCACA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2990" y="1468579"/>
              <a:ext cx="1673033" cy="1673033"/>
            </a:xfrm>
            <a:prstGeom prst="rect">
              <a:avLst/>
            </a:prstGeom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B9B2E97E-8F30-413F-ACC7-A8871F35A7F7}"/>
              </a:ext>
            </a:extLst>
          </p:cNvPr>
          <p:cNvGrpSpPr/>
          <p:nvPr/>
        </p:nvGrpSpPr>
        <p:grpSpPr>
          <a:xfrm>
            <a:off x="8123852" y="2518991"/>
            <a:ext cx="1754909" cy="1736438"/>
            <a:chOff x="7874104" y="2681240"/>
            <a:chExt cx="1754909" cy="1736438"/>
          </a:xfrm>
        </p:grpSpPr>
        <p:sp>
          <p:nvSpPr>
            <p:cNvPr id="42" name="Овал короб">
              <a:extLst>
                <a:ext uri="{FF2B5EF4-FFF2-40B4-BE49-F238E27FC236}">
                  <a16:creationId xmlns:a16="http://schemas.microsoft.com/office/drawing/2014/main" id="{F21016BE-F297-453E-8960-48F182D7DF50}"/>
                </a:ext>
              </a:extLst>
            </p:cNvPr>
            <p:cNvSpPr/>
            <p:nvPr/>
          </p:nvSpPr>
          <p:spPr>
            <a:xfrm>
              <a:off x="7874104" y="2681240"/>
              <a:ext cx="1754909" cy="1736438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33" name="коробка закр">
              <a:extLst>
                <a:ext uri="{FF2B5EF4-FFF2-40B4-BE49-F238E27FC236}">
                  <a16:creationId xmlns:a16="http://schemas.microsoft.com/office/drawing/2014/main" id="{38A1BDC9-39C9-4300-9E15-0987DC08B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1407" y="2705406"/>
              <a:ext cx="1688157" cy="1688157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8D1ABCBD-506C-42EB-8C0D-3A05240EE8B8}"/>
              </a:ext>
            </a:extLst>
          </p:cNvPr>
          <p:cNvGrpSpPr/>
          <p:nvPr/>
        </p:nvGrpSpPr>
        <p:grpSpPr>
          <a:xfrm>
            <a:off x="2051768" y="2596049"/>
            <a:ext cx="1809194" cy="1834441"/>
            <a:chOff x="1865909" y="2661420"/>
            <a:chExt cx="1809194" cy="1834441"/>
          </a:xfrm>
        </p:grpSpPr>
        <p:sp>
          <p:nvSpPr>
            <p:cNvPr id="16" name="Овал кор отк">
              <a:extLst>
                <a:ext uri="{FF2B5EF4-FFF2-40B4-BE49-F238E27FC236}">
                  <a16:creationId xmlns:a16="http://schemas.microsoft.com/office/drawing/2014/main" id="{4FAFEE48-8E06-43EE-9FC9-D3A60D688F9C}"/>
                </a:ext>
              </a:extLst>
            </p:cNvPr>
            <p:cNvSpPr/>
            <p:nvPr/>
          </p:nvSpPr>
          <p:spPr>
            <a:xfrm>
              <a:off x="1920194" y="2661420"/>
              <a:ext cx="1754909" cy="1736438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35" name="коробка откр">
              <a:extLst>
                <a:ext uri="{FF2B5EF4-FFF2-40B4-BE49-F238E27FC236}">
                  <a16:creationId xmlns:a16="http://schemas.microsoft.com/office/drawing/2014/main" id="{0298105F-3E72-4ED7-B4D0-F760666942B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5909" y="2694113"/>
              <a:ext cx="1801748" cy="1801748"/>
            </a:xfrm>
            <a:prstGeom prst="rect">
              <a:avLst/>
            </a:prstGeom>
          </p:spPr>
        </p:pic>
      </p:grpSp>
      <p:sp>
        <p:nvSpPr>
          <p:cNvPr id="55" name="Прямоугольник: скругленные углы 54">
            <a:extLst>
              <a:ext uri="{FF2B5EF4-FFF2-40B4-BE49-F238E27FC236}">
                <a16:creationId xmlns:a16="http://schemas.microsoft.com/office/drawing/2014/main" id="{53BC7A8F-04AC-44F1-828E-E20058D89D02}"/>
              </a:ext>
            </a:extLst>
          </p:cNvPr>
          <p:cNvSpPr/>
          <p:nvPr/>
        </p:nvSpPr>
        <p:spPr>
          <a:xfrm>
            <a:off x="4198230" y="2536336"/>
            <a:ext cx="3891924" cy="611226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Великий - </a:t>
            </a:r>
            <a:r>
              <a:rPr lang="ru-RU" sz="2400" dirty="0" err="1"/>
              <a:t>Маленька</a:t>
            </a:r>
            <a:endParaRPr lang="ru-KZ" sz="2400" dirty="0"/>
          </a:p>
        </p:txBody>
      </p: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EEE885AE-A128-4344-BC31-157D3A0DFCA4}"/>
              </a:ext>
            </a:extLst>
          </p:cNvPr>
          <p:cNvGrpSpPr/>
          <p:nvPr/>
        </p:nvGrpSpPr>
        <p:grpSpPr>
          <a:xfrm>
            <a:off x="9691323" y="3800499"/>
            <a:ext cx="1754909" cy="1736438"/>
            <a:chOff x="9478224" y="3913484"/>
            <a:chExt cx="1754909" cy="1736438"/>
          </a:xfrm>
        </p:grpSpPr>
        <p:sp>
          <p:nvSpPr>
            <p:cNvPr id="43" name="Овал тракт">
              <a:extLst>
                <a:ext uri="{FF2B5EF4-FFF2-40B4-BE49-F238E27FC236}">
                  <a16:creationId xmlns:a16="http://schemas.microsoft.com/office/drawing/2014/main" id="{166F5D2D-F7D5-4BBC-91DD-42AADE47F327}"/>
                </a:ext>
              </a:extLst>
            </p:cNvPr>
            <p:cNvSpPr/>
            <p:nvPr/>
          </p:nvSpPr>
          <p:spPr>
            <a:xfrm>
              <a:off x="9478224" y="3913484"/>
              <a:ext cx="1754909" cy="1736438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27" name="трактор">
              <a:extLst>
                <a:ext uri="{FF2B5EF4-FFF2-40B4-BE49-F238E27FC236}">
                  <a16:creationId xmlns:a16="http://schemas.microsoft.com/office/drawing/2014/main" id="{B8188DCC-3461-4125-9CB8-154101CF86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3351" y="4005692"/>
              <a:ext cx="1464948" cy="1303697"/>
            </a:xfrm>
            <a:prstGeom prst="rect">
              <a:avLst/>
            </a:prstGeom>
          </p:spPr>
        </p:pic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2436099C-C496-4D48-A8F6-5383287CE806}"/>
              </a:ext>
            </a:extLst>
          </p:cNvPr>
          <p:cNvGrpSpPr/>
          <p:nvPr/>
        </p:nvGrpSpPr>
        <p:grpSpPr>
          <a:xfrm>
            <a:off x="340204" y="3892707"/>
            <a:ext cx="1754909" cy="1736438"/>
            <a:chOff x="320470" y="3869353"/>
            <a:chExt cx="1754909" cy="1736438"/>
          </a:xfrm>
        </p:grpSpPr>
        <p:sp>
          <p:nvSpPr>
            <p:cNvPr id="4" name="Овал перо">
              <a:extLst>
                <a:ext uri="{FF2B5EF4-FFF2-40B4-BE49-F238E27FC236}">
                  <a16:creationId xmlns:a16="http://schemas.microsoft.com/office/drawing/2014/main" id="{406C15FB-F3CA-42FB-B927-9FD0C9D41E83}"/>
                </a:ext>
              </a:extLst>
            </p:cNvPr>
            <p:cNvSpPr/>
            <p:nvPr/>
          </p:nvSpPr>
          <p:spPr>
            <a:xfrm>
              <a:off x="320470" y="3869353"/>
              <a:ext cx="1754909" cy="1736438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31" name="перо">
              <a:extLst>
                <a:ext uri="{FF2B5EF4-FFF2-40B4-BE49-F238E27FC236}">
                  <a16:creationId xmlns:a16="http://schemas.microsoft.com/office/drawing/2014/main" id="{0CCA485F-487C-4098-B809-2189B24AA5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485" y="4085723"/>
              <a:ext cx="865443" cy="1313386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FDC54BD1-B456-46AC-B06C-D264EF130119}"/>
              </a:ext>
            </a:extLst>
          </p:cNvPr>
          <p:cNvGrpSpPr/>
          <p:nvPr/>
        </p:nvGrpSpPr>
        <p:grpSpPr>
          <a:xfrm>
            <a:off x="7886727" y="4859135"/>
            <a:ext cx="1854104" cy="1844642"/>
            <a:chOff x="7874104" y="5022593"/>
            <a:chExt cx="1854104" cy="1844642"/>
          </a:xfrm>
        </p:grpSpPr>
        <p:sp>
          <p:nvSpPr>
            <p:cNvPr id="44" name="Овал снеж">
              <a:extLst>
                <a:ext uri="{FF2B5EF4-FFF2-40B4-BE49-F238E27FC236}">
                  <a16:creationId xmlns:a16="http://schemas.microsoft.com/office/drawing/2014/main" id="{7E445957-2EE8-4F5B-9E94-263B1B714CD3}"/>
                </a:ext>
              </a:extLst>
            </p:cNvPr>
            <p:cNvSpPr/>
            <p:nvPr/>
          </p:nvSpPr>
          <p:spPr>
            <a:xfrm>
              <a:off x="7874104" y="5067460"/>
              <a:ext cx="1754909" cy="1736438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39" name="снежинка">
              <a:extLst>
                <a:ext uri="{FF2B5EF4-FFF2-40B4-BE49-F238E27FC236}">
                  <a16:creationId xmlns:a16="http://schemas.microsoft.com/office/drawing/2014/main" id="{9495F103-BCE9-4527-8289-F6B9AC3CBE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3566" y="5022593"/>
              <a:ext cx="1844642" cy="1844642"/>
            </a:xfrm>
            <a:prstGeom prst="rect">
              <a:avLst/>
            </a:prstGeom>
          </p:spPr>
        </p:pic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776BC242-5A68-4002-B8A8-3004D6BF15C0}"/>
              </a:ext>
            </a:extLst>
          </p:cNvPr>
          <p:cNvGrpSpPr/>
          <p:nvPr/>
        </p:nvGrpSpPr>
        <p:grpSpPr>
          <a:xfrm>
            <a:off x="2091608" y="4908240"/>
            <a:ext cx="1754909" cy="1736438"/>
            <a:chOff x="2091608" y="4908240"/>
            <a:chExt cx="1754909" cy="1736438"/>
          </a:xfrm>
        </p:grpSpPr>
        <p:grpSp>
          <p:nvGrpSpPr>
            <p:cNvPr id="46" name="Группа 45">
              <a:extLst>
                <a:ext uri="{FF2B5EF4-FFF2-40B4-BE49-F238E27FC236}">
                  <a16:creationId xmlns:a16="http://schemas.microsoft.com/office/drawing/2014/main" id="{E2C4ABF6-FB46-4450-BADC-F902B0EA4639}"/>
                </a:ext>
              </a:extLst>
            </p:cNvPr>
            <p:cNvGrpSpPr/>
            <p:nvPr/>
          </p:nvGrpSpPr>
          <p:grpSpPr>
            <a:xfrm>
              <a:off x="2091608" y="4908240"/>
              <a:ext cx="1754909" cy="1736438"/>
              <a:chOff x="2044760" y="4936532"/>
              <a:chExt cx="1754909" cy="1736438"/>
            </a:xfrm>
          </p:grpSpPr>
          <p:sp>
            <p:nvSpPr>
              <p:cNvPr id="19" name="Овал солн">
                <a:extLst>
                  <a:ext uri="{FF2B5EF4-FFF2-40B4-BE49-F238E27FC236}">
                    <a16:creationId xmlns:a16="http://schemas.microsoft.com/office/drawing/2014/main" id="{B081DD8A-DBDB-49E7-8A0E-DC500EBF5555}"/>
                  </a:ext>
                </a:extLst>
              </p:cNvPr>
              <p:cNvSpPr/>
              <p:nvPr/>
            </p:nvSpPr>
            <p:spPr>
              <a:xfrm>
                <a:off x="2044760" y="4936532"/>
                <a:ext cx="1754909" cy="1736438"/>
              </a:xfrm>
              <a:prstGeom prst="ellipse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KZ"/>
              </a:p>
            </p:txBody>
          </p:sp>
          <p:pic>
            <p:nvPicPr>
              <p:cNvPr id="37" name="Солнце">
                <a:extLst>
                  <a:ext uri="{FF2B5EF4-FFF2-40B4-BE49-F238E27FC236}">
                    <a16:creationId xmlns:a16="http://schemas.microsoft.com/office/drawing/2014/main" id="{B257F80F-131F-40EC-98CF-93560D5417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354017" y="5424960"/>
                <a:ext cx="1261719" cy="972144"/>
              </a:xfrm>
              <a:prstGeom prst="rect">
                <a:avLst/>
              </a:prstGeom>
            </p:spPr>
          </p:pic>
        </p:grp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0C6815D9-297E-4A34-A82A-E9CACE338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0000" b="90000" l="10000" r="91600">
                          <a14:foregroundMark x1="91600" y1="48056" x2="91600" y2="48056"/>
                          <a14:foregroundMark x1="67300" y1="36111" x2="60300" y2="39167"/>
                          <a14:foregroundMark x1="60300" y1="39167" x2="52600" y2="40370"/>
                          <a14:foregroundMark x1="52600" y1="40370" x2="45700" y2="36852"/>
                          <a14:foregroundMark x1="45700" y1="36852" x2="40500" y2="35926"/>
                          <a14:foregroundMark x1="16000" y1="57222" x2="37900" y2="63796"/>
                          <a14:foregroundMark x1="37900" y1="63796" x2="41100" y2="58889"/>
                        </a14:backgroundRemoval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520761" y="4994388"/>
              <a:ext cx="756796" cy="8173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0913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44444E-6 L 0.15768 0.108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78" y="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11111E-6 L -0.15222 0.1131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17" y="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7.40741E-7 L 0.32643 -0.0696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15" y="-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741E-7 L -0.29896 -0.0939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48" y="-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48148E-6 L 0.18125 -0.2532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-1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1.48148E-6 L -0.15859 -0.2460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30" y="-1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96296E-6 L 0.31927 -0.43842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64" y="-2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96296E-6 L -0.2931 -0.42523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61" y="-2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11111E-6 L 0.1832 -0.58542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54" y="-2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-0.14388 -0.58542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01" y="-2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58" grpId="0" animBg="1"/>
      <p:bldP spid="57" grpId="0" animBg="1"/>
      <p:bldP spid="56" grpId="0" animBg="1"/>
      <p:bldP spid="5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29F870B7-EAB1-45AB-B20F-56488C63D82E}"/>
</file>

<file path=customXml/itemProps2.xml><?xml version="1.0" encoding="utf-8"?>
<ds:datastoreItem xmlns:ds="http://schemas.openxmlformats.org/officeDocument/2006/customXml" ds:itemID="{AA40948A-723F-4B6B-8EED-EADB78553E79}"/>
</file>

<file path=customXml/itemProps3.xml><?xml version="1.0" encoding="utf-8"?>
<ds:datastoreItem xmlns:ds="http://schemas.openxmlformats.org/officeDocument/2006/customXml" ds:itemID="{A3AABD9E-50C3-442B-B9F1-C3CEE62F64FC}"/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15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8</cp:revision>
  <dcterms:created xsi:type="dcterms:W3CDTF">2024-04-04T14:54:16Z</dcterms:created>
  <dcterms:modified xsi:type="dcterms:W3CDTF">2024-11-19T15:23:43Z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