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51" y="3676212"/>
            <a:ext cx="2806483" cy="28064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65063" y="2439378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2CF59F-27CE-6459-112E-3B6248791F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0" y="4440376"/>
            <a:ext cx="1387949" cy="13879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4" y="1419808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2024-11-13T10:03:07Z</dcterms:modified>
</cp:coreProperties>
</file>