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3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416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7A18F-BB79-45ED-B708-FB188E6DC044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823F4-1F77-4DAE-8F88-BFC7E6FD6B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8280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3823F4-1F77-4DAE-8F88-BFC7E6FD6BAB}" type="slidenum">
              <a:rPr lang="ru-KZ" smtClean="0"/>
              <a:t>1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36735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5757EF-E5AA-4286-A67C-B66AE97EDD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69CA03D-E27E-44BC-9D56-7D66B95996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330356-B073-4321-994D-DDEFF4098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014B-9B80-481B-A26C-C60F633C4ACE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2DF16D-CDB1-4BFE-AEC6-4CD437F83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166A4E-CDB8-4746-980D-9D7AE6BE1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704F-F1C6-42FA-820B-2816B7ED50F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88743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64868D-D8E6-492D-8075-9C94EEB22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BD98700-AF86-4692-A109-5023AEE7D2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3A31B0-06C4-4BEF-A5B8-7C147132B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014B-9B80-481B-A26C-C60F633C4ACE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1B04A4-F3AD-4C2A-BAD2-62AA90ACC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150AF4-1482-4E6C-B3CD-EBA0756EC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704F-F1C6-42FA-820B-2816B7ED50F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97246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A406629-1D45-4DA9-8752-5E0769311E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983C22F-FBC8-46E0-B75E-A234DA9967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1E7908-D3E1-40A0-8333-6083EE78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014B-9B80-481B-A26C-C60F633C4ACE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55B416-7A55-4E6E-9912-02A31F3F1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1E56F7-01E0-4B74-8354-2EAD82E4A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704F-F1C6-42FA-820B-2816B7ED50F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42314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12483D-019A-44A0-A1A7-51389F8CC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8577B2-5904-413F-8E76-A6CAF1FF6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C6CEAE-2668-4397-9F3F-92A68B389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014B-9B80-481B-A26C-C60F633C4ACE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DE866F-981B-41DA-873F-33D4F5477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28D379-A55B-4515-8611-FE9DB3320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704F-F1C6-42FA-820B-2816B7ED50F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71536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A60C52-2C42-4071-B8A0-2FD9E3AFA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0AECF20-829F-4EDF-AF1B-7668C8738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473219-8CB7-42CB-A20B-3978EB9A8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014B-9B80-481B-A26C-C60F633C4ACE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4C3FF8-A2EF-41AF-89F8-391D32865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BE489F-0DEA-4F4C-945C-24D26BEA5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704F-F1C6-42FA-820B-2816B7ED50F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50502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7F7A19-E16A-4129-9FD7-6124E8F68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E58DEF-B85A-4903-9DA8-AF2469D0F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75FB4B7-F9A5-4CB7-B28A-D4880EEFB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6612C9-0E6D-4D6C-93A5-4A802745A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014B-9B80-481B-A26C-C60F633C4ACE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D95AC78-2082-404B-BDDB-6955AB4FC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83D291-BB4A-47CD-91BC-6FF6A55E1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704F-F1C6-42FA-820B-2816B7ED50F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34379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B56B3A-6397-4DB0-999B-CED218370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AB42AF-C3B8-4B12-BFE9-5202F00588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5AD8F41-D927-4363-9897-616D299CC9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7C0F275-1B66-444F-AAF2-EC6273A929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437FB6C-0018-4AB2-B1ED-DF0D657305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BF24EEA-D9B7-470F-87F8-B08A47918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014B-9B80-481B-A26C-C60F633C4ACE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689684B-3DC2-4067-A535-4C470DDCF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A1393E5-6F20-4B71-A46A-01C0EF920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704F-F1C6-42FA-820B-2816B7ED50F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43074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54640A-C550-411A-A201-22727DB19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C7EA7DE-8545-4CF5-874D-5BD0BE1F4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014B-9B80-481B-A26C-C60F633C4ACE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414EC64-F65D-4FCA-A5B9-6C2502447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621316-20A5-479E-BECF-3E110486D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704F-F1C6-42FA-820B-2816B7ED50F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274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9D9C0E4-1EC3-4998-B98B-C0A267A23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014B-9B80-481B-A26C-C60F633C4ACE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E4EE1D1-B9B2-4316-88FE-719D4F678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B0D4B90-3349-4585-A918-B7F8BC8C3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704F-F1C6-42FA-820B-2816B7ED50F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91314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5BBF46-39BC-4AC6-A50C-EE49C85A6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EDDF6F-CA01-46F9-B8A6-366394118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AF4FE10-A103-486C-B7DD-320685938F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FF3DDC-5CB6-4C3B-A09A-B8EDB61E4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014B-9B80-481B-A26C-C60F633C4ACE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836825-7DC8-4504-8DAA-E952010E3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95CFC0-30AE-49A6-85CB-0497D0178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704F-F1C6-42FA-820B-2816B7ED50F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46301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3A3E12-2294-4703-A8B9-599B4CC9C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5F766A0-5541-4545-9193-91C4A0E1C5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9E0D2DB-EC62-4D8F-A1B3-91E3B6E1F6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165DCC-D5F3-438B-A550-4ACF6486C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014B-9B80-481B-A26C-C60F633C4ACE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6DBD2D-9BDA-45A5-B59E-3E810DBB2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6A853B-2732-440F-9DBC-1C5ACE71E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704F-F1C6-42FA-820B-2816B7ED50F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57795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708D9-AD78-45DC-8A6A-94E73D703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D73FD79-979A-462A-8B0C-3B0B64FD8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AF1F62-588A-4878-A21B-6A9CCD55AC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7014B-9B80-481B-A26C-C60F633C4ACE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39C3EC-B69E-4495-A318-A00EE0D02D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FEA3E0-2FEA-4052-AB68-F0C13D8292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8704F-F1C6-42FA-820B-2816B7ED50F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67371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Фон">
            <a:extLst>
              <a:ext uri="{FF2B5EF4-FFF2-40B4-BE49-F238E27FC236}">
                <a16:creationId xmlns:a16="http://schemas.microsoft.com/office/drawing/2014/main" id="{58430637-89F3-4088-A3FB-86DE395828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куб">
            <a:extLst>
              <a:ext uri="{FF2B5EF4-FFF2-40B4-BE49-F238E27FC236}">
                <a16:creationId xmlns:a16="http://schemas.microsoft.com/office/drawing/2014/main" id="{E00CAEB2-1AAD-436E-A384-374B783804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109" y="4145061"/>
            <a:ext cx="1825407" cy="1777840"/>
          </a:xfrm>
          <a:prstGeom prst="rect">
            <a:avLst/>
          </a:prstGeom>
        </p:spPr>
      </p:pic>
      <p:pic>
        <p:nvPicPr>
          <p:cNvPr id="17" name="свечение">
            <a:extLst>
              <a:ext uri="{FF2B5EF4-FFF2-40B4-BE49-F238E27FC236}">
                <a16:creationId xmlns:a16="http://schemas.microsoft.com/office/drawing/2014/main" id="{85E1F70F-0668-4048-A24A-6D2F4A6756D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0" r="23763"/>
          <a:stretch/>
        </p:blipFill>
        <p:spPr>
          <a:xfrm rot="10800000">
            <a:off x="2033498" y="-629843"/>
            <a:ext cx="4216495" cy="5273529"/>
          </a:xfrm>
          <a:prstGeom prst="rect">
            <a:avLst/>
          </a:prstGeom>
        </p:spPr>
      </p:pic>
      <p:pic>
        <p:nvPicPr>
          <p:cNvPr id="3" name="герой">
            <a:extLst>
              <a:ext uri="{FF2B5EF4-FFF2-40B4-BE49-F238E27FC236}">
                <a16:creationId xmlns:a16="http://schemas.microsoft.com/office/drawing/2014/main" id="{31EB6D90-3404-4D82-BC94-90E319590D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978" y="2684483"/>
            <a:ext cx="3179953" cy="3083591"/>
          </a:xfrm>
          <a:prstGeom prst="rect">
            <a:avLst/>
          </a:prstGeom>
        </p:spPr>
      </p:pic>
      <p:pic>
        <p:nvPicPr>
          <p:cNvPr id="7" name="огонь">
            <a:extLst>
              <a:ext uri="{FF2B5EF4-FFF2-40B4-BE49-F238E27FC236}">
                <a16:creationId xmlns:a16="http://schemas.microsoft.com/office/drawing/2014/main" id="{AD21C5C5-3095-4F34-B7CF-52A848667C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56348">
            <a:off x="7207831" y="2952034"/>
            <a:ext cx="1528837" cy="1528837"/>
          </a:xfrm>
          <a:prstGeom prst="rect">
            <a:avLst/>
          </a:prstGeom>
        </p:spPr>
      </p:pic>
      <p:pic>
        <p:nvPicPr>
          <p:cNvPr id="9" name="кошка">
            <a:extLst>
              <a:ext uri="{FF2B5EF4-FFF2-40B4-BE49-F238E27FC236}">
                <a16:creationId xmlns:a16="http://schemas.microsoft.com/office/drawing/2014/main" id="{3B1A3652-8F62-4B68-9991-2280527D65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930" y="1464833"/>
            <a:ext cx="1715596" cy="1715596"/>
          </a:xfrm>
          <a:prstGeom prst="rect">
            <a:avLst/>
          </a:prstGeom>
        </p:spPr>
      </p:pic>
      <p:pic>
        <p:nvPicPr>
          <p:cNvPr id="11" name="катушка">
            <a:extLst>
              <a:ext uri="{FF2B5EF4-FFF2-40B4-BE49-F238E27FC236}">
                <a16:creationId xmlns:a16="http://schemas.microsoft.com/office/drawing/2014/main" id="{CA298DA9-086E-425A-9B28-06FB49EF2B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323" y="1464833"/>
            <a:ext cx="2062698" cy="1917860"/>
          </a:xfrm>
          <a:prstGeom prst="rect">
            <a:avLst/>
          </a:prstGeom>
        </p:spPr>
      </p:pic>
      <p:pic>
        <p:nvPicPr>
          <p:cNvPr id="13" name="лопата">
            <a:extLst>
              <a:ext uri="{FF2B5EF4-FFF2-40B4-BE49-F238E27FC236}">
                <a16:creationId xmlns:a16="http://schemas.microsoft.com/office/drawing/2014/main" id="{B4E57770-2CBE-4536-BB09-2861B4C348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315" y="1125968"/>
            <a:ext cx="1875518" cy="1921955"/>
          </a:xfrm>
          <a:prstGeom prst="rect">
            <a:avLst/>
          </a:prstGeom>
        </p:spPr>
      </p:pic>
      <p:pic>
        <p:nvPicPr>
          <p:cNvPr id="15" name="месим тесто">
            <a:extLst>
              <a:ext uri="{FF2B5EF4-FFF2-40B4-BE49-F238E27FC236}">
                <a16:creationId xmlns:a16="http://schemas.microsoft.com/office/drawing/2014/main" id="{8053FABF-7107-4294-958B-D61BC32BA2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007" y="1758175"/>
            <a:ext cx="1416890" cy="1416890"/>
          </a:xfrm>
          <a:prstGeom prst="rect">
            <a:avLst/>
          </a:prstGeom>
        </p:spPr>
      </p:pic>
      <p:pic>
        <p:nvPicPr>
          <p:cNvPr id="4" name="кубок">
            <a:extLst>
              <a:ext uri="{FF2B5EF4-FFF2-40B4-BE49-F238E27FC236}">
                <a16:creationId xmlns:a16="http://schemas.microsoft.com/office/drawing/2014/main" id="{87549D77-1D8C-465E-9709-9E1AFE6D3D5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3415" y="1205699"/>
            <a:ext cx="2390793" cy="239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7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52 0.09328 L -0.26054 0.16502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04" y="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52 0.09328 L -0.27239 0.1847 " pathEditMode="fixed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3" y="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0.09328 L -0.28151 0.1847 " pathEditMode="fixed" rAng="0" ptsTypes="AA"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76" y="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85185E-6 L -0.28815 0.1495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14" y="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 L 0.2677 0.3081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1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5</cp:revision>
  <dcterms:created xsi:type="dcterms:W3CDTF">2024-04-25T03:11:46Z</dcterms:created>
  <dcterms:modified xsi:type="dcterms:W3CDTF">2024-10-26T10:27:45Z</dcterms:modified>
</cp:coreProperties>
</file>