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96" y="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9E573-5C31-4475-8F23-BB6B5D0D65D3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FEBAD-05F2-4621-A57C-3011B954798F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tags" Target="../tags/tag1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slideLayout" Target="../slideLayouts/slideLayout1.xml"/><Relationship Id="rId10" Type="http://schemas.openxmlformats.org/officeDocument/2006/relationships/audio" Target="../media/audio1.wav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24"/>
          <a:stretch>
            <a:fillRect/>
          </a:stretch>
        </p:blipFill>
        <p:spPr>
          <a:xfrm>
            <a:off x="846681" y="2878424"/>
            <a:ext cx="1384166" cy="2429385"/>
          </a:xfrm>
          <a:prstGeom prst="rect">
            <a:avLst/>
          </a:prstGeom>
          <a:effectLst>
            <a:outerShdw blurRad="165100" sx="105000" sy="105000" algn="ctr" rotWithShape="0">
              <a:srgbClr val="002060">
                <a:alpha val="5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085" y="3125312"/>
            <a:ext cx="5202936" cy="52029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091" y="0"/>
            <a:ext cx="903909" cy="840477"/>
          </a:xfrm>
          <a:prstGeom prst="rect">
            <a:avLst/>
          </a:prstGeom>
        </p:spPr>
      </p:pic>
      <p:pic>
        <p:nvPicPr>
          <p:cNvPr id="10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152" y="1538909"/>
            <a:ext cx="1862764" cy="1890091"/>
          </a:xfrm>
          <a:prstGeom prst="rect">
            <a:avLst/>
          </a:prstGeom>
          <a:effectLst>
            <a:outerShdw blurRad="165100" sx="105000" sy="105000" algn="ctr" rotWithShape="0">
              <a:srgbClr val="002060">
                <a:alpha val="55000"/>
              </a:srgbClr>
            </a:outerShdw>
          </a:effectLst>
        </p:spPr>
      </p:pic>
      <p:pic>
        <p:nvPicPr>
          <p:cNvPr id="11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553" y="3258107"/>
            <a:ext cx="2182858" cy="2182858"/>
          </a:xfrm>
          <a:prstGeom prst="rect">
            <a:avLst/>
          </a:prstGeom>
          <a:effectLst>
            <a:outerShdw blurRad="165100" sx="105000" sy="105000" algn="ctr" rotWithShape="0">
              <a:srgbClr val="002060">
                <a:alpha val="5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974" y="0"/>
            <a:ext cx="6784653" cy="6858000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8482330" y="2238375"/>
            <a:ext cx="3709670" cy="3709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6 L -0.32969 -0.139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84" y="-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969 -0.13981 L -0.11537 -0.3696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16" y="-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537 -0.36967 L 0.11705 -0.103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CF68E9BD-18CA-4FCC-A79D-D0D364C70289}"/>
</file>

<file path=customXml/itemProps2.xml><?xml version="1.0" encoding="utf-8"?>
<ds:datastoreItem xmlns:ds="http://schemas.openxmlformats.org/officeDocument/2006/customXml" ds:itemID="{595B8C83-BA8C-4B92-B30A-BB86F2791866}"/>
</file>

<file path=customXml/itemProps3.xml><?xml version="1.0" encoding="utf-8"?>
<ds:datastoreItem xmlns:ds="http://schemas.openxmlformats.org/officeDocument/2006/customXml" ds:itemID="{C081F5CA-7E41-4CE2-BE61-297DA07BCAA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Пользователь Windows</dc:creator>
  <cp:lastModifiedBy>yanag</cp:lastModifiedBy>
  <cp:revision>7</cp:revision>
  <dcterms:created xsi:type="dcterms:W3CDTF">2024-04-19T10:25:00Z</dcterms:created>
  <dcterms:modified xsi:type="dcterms:W3CDTF">2024-06-13T10:57:36Z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6B676DD0CD4B4E9693EE10EC1D05A6D7_12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