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артин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313" y="2339279"/>
            <a:ext cx="1579477" cy="15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92601" y="2282177"/>
            <a:ext cx="1579478" cy="1579478"/>
          </a:xfrm>
          <a:prstGeom prst="rect">
            <a:avLst/>
          </a:prstGeom>
        </p:spPr>
      </p:pic>
      <p:pic>
        <p:nvPicPr>
          <p:cNvPr id="13" name="Google Shape;84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151" y="116366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950745" y="4721520"/>
            <a:ext cx="1074017" cy="1074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063582" y="4721520"/>
            <a:ext cx="1074016" cy="106068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3351" y="2982438"/>
            <a:ext cx="3252371" cy="3252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332313" y="4759628"/>
            <a:ext cx="1413852" cy="1413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57823" y="2410480"/>
            <a:ext cx="1439013" cy="14390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38346" y="4721520"/>
            <a:ext cx="1298339" cy="129833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3" name="Овал 42"/>
          <p:cNvSpPr/>
          <p:nvPr/>
        </p:nvSpPr>
        <p:spPr>
          <a:xfrm>
            <a:off x="2771690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8" name="Овал 37"/>
          <p:cNvSpPr/>
          <p:nvPr/>
        </p:nvSpPr>
        <p:spPr>
          <a:xfrm>
            <a:off x="271583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8" name="Овал 7"/>
          <p:cNvSpPr/>
          <p:nvPr/>
        </p:nvSpPr>
        <p:spPr>
          <a:xfrm>
            <a:off x="4160288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9" name="Овал 38"/>
          <p:cNvSpPr/>
          <p:nvPr/>
        </p:nvSpPr>
        <p:spPr>
          <a:xfrm>
            <a:off x="5614381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3" name="Овал 22"/>
          <p:cNvSpPr/>
          <p:nvPr/>
        </p:nvSpPr>
        <p:spPr>
          <a:xfrm>
            <a:off x="7130616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искусство, золото, палат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24762" y="4495515"/>
            <a:ext cx="1942077" cy="1942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0744FB6-FB90-4512-9D5E-74F832005EC1}"/>
</file>

<file path=customXml/itemProps2.xml><?xml version="1.0" encoding="utf-8"?>
<ds:datastoreItem xmlns:ds="http://schemas.openxmlformats.org/officeDocument/2006/customXml" ds:itemID="{52265D77-5402-4F61-ACA6-75B9245D87DF}"/>
</file>

<file path=customXml/itemProps3.xml><?xml version="1.0" encoding="utf-8"?>
<ds:datastoreItem xmlns:ds="http://schemas.openxmlformats.org/officeDocument/2006/customXml" ds:itemID="{5A52DDBE-CBE7-497C-9DCE-0D8B7DD5E6D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8</cp:revision>
  <dcterms:created xsi:type="dcterms:W3CDTF">2024-05-15T09:27:00Z</dcterms:created>
  <dcterms:modified xsi:type="dcterms:W3CDTF">2024-07-05T12:00:04Z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3732B14B94B14091BACF8CAB192A16D6_12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