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8" name="пира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" y="2358390"/>
            <a:ext cx="3804285" cy="4147820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5802" y="3072828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9" y="51528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C8D0D6-4DBF-9646-03F7-50E7761C3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1650" y="280449"/>
            <a:ext cx="2606393" cy="2606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40" y="1241302"/>
            <a:ext cx="4845735" cy="4023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2024-04-15T05:12:00Z</dcterms:created>
  <dcterms:modified xsi:type="dcterms:W3CDTF">2025-08-19T11:29:33Z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</Properties>
</file>