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10.png"/><Relationship Id="rId23" Type="http://schemas.openxmlformats.org/officeDocument/2006/relationships/image" Target="../media/image9.png"/><Relationship Id="rId22" Type="http://schemas.openxmlformats.org/officeDocument/2006/relationships/image" Target="../media/image8.png"/><Relationship Id="rId21" Type="http://schemas.openxmlformats.org/officeDocument/2006/relationships/tags" Target="../tags/tag14.xml"/><Relationship Id="rId20" Type="http://schemas.openxmlformats.org/officeDocument/2006/relationships/image" Target="../media/image7.png"/><Relationship Id="rId2" Type="http://schemas.openxmlformats.org/officeDocument/2006/relationships/image" Target="../media/image1.png"/><Relationship Id="rId19" Type="http://schemas.openxmlformats.org/officeDocument/2006/relationships/tags" Target="../tags/tag13.xml"/><Relationship Id="rId18" Type="http://schemas.openxmlformats.org/officeDocument/2006/relationships/image" Target="../media/image6.png"/><Relationship Id="rId17" Type="http://schemas.openxmlformats.org/officeDocument/2006/relationships/tags" Target="../tags/tag12.xml"/><Relationship Id="rId16" Type="http://schemas.openxmlformats.org/officeDocument/2006/relationships/image" Target="../media/image5.png"/><Relationship Id="rId15" Type="http://schemas.openxmlformats.org/officeDocument/2006/relationships/tags" Target="../tags/tag11.xml"/><Relationship Id="rId14" Type="http://schemas.openxmlformats.org/officeDocument/2006/relationships/image" Target="../media/image4.png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253105" cy="325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