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5.png"/><Relationship Id="rId39" Type="http://schemas.openxmlformats.org/officeDocument/2006/relationships/image" Target="../media/image17.png"/><Relationship Id="rId21" Type="http://schemas.openxmlformats.org/officeDocument/2006/relationships/slideLayout" Target="../slideLayouts/slideLayout1.xml"/><Relationship Id="rId34" Type="http://schemas.microsoft.com/office/2007/relationships/hdphoto" Target="../media/hdphoto1.wdp"/><Relationship Id="rId42" Type="http://schemas.openxmlformats.org/officeDocument/2006/relationships/image" Target="../media/image20.png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8.png"/><Relationship Id="rId41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4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41" y="3708652"/>
            <a:ext cx="2929976" cy="2929976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