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microsoft.com/office/2007/relationships/hdphoto" Target="../media/hdphoto4.wdp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34" Type="http://schemas.microsoft.com/office/2007/relationships/hdphoto" Target="../media/hdphoto7.wdp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33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microsoft.com/office/2007/relationships/hdphoto" Target="../media/hdphoto3.wdp"/><Relationship Id="rId28" Type="http://schemas.microsoft.com/office/2007/relationships/hdphoto" Target="../media/hdphoto5.wdp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31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image" Target="../media/image27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352" y="2643409"/>
            <a:ext cx="3822731" cy="4035105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387832E-3DDD-4701-A39B-3BAFD343701E}"/>
</file>

<file path=customXml/itemProps2.xml><?xml version="1.0" encoding="utf-8"?>
<ds:datastoreItem xmlns:ds="http://schemas.openxmlformats.org/officeDocument/2006/customXml" ds:itemID="{4D9D336F-9C8E-440E-99F1-EC9C0D24B078}"/>
</file>

<file path=customXml/itemProps3.xml><?xml version="1.0" encoding="utf-8"?>
<ds:datastoreItem xmlns:ds="http://schemas.openxmlformats.org/officeDocument/2006/customXml" ds:itemID="{226184A2-A2FB-42A2-9CB2-01395A40EF9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