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866775" y="424206"/>
            <a:ext cx="7702279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50" y="4269815"/>
            <a:ext cx="1608006" cy="160800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22" y="4395484"/>
            <a:ext cx="1542298" cy="15422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ческая вставка, творческий подход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72" y="414337"/>
            <a:ext cx="2639181" cy="265335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о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87" y="476250"/>
            <a:ext cx="2952750" cy="295275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лук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38" y="709705"/>
            <a:ext cx="2244848" cy="24797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35" y="320732"/>
            <a:ext cx="3351853" cy="335185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29" y="631003"/>
            <a:ext cx="2679211" cy="267921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87" y="439551"/>
            <a:ext cx="3088613" cy="3088613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023335" y="993679"/>
            <a:ext cx="3716775" cy="2404491"/>
            <a:chOff x="2427087" y="863871"/>
            <a:chExt cx="4620805" cy="2989334"/>
          </a:xfrm>
        </p:grpSpPr>
        <p:pic>
          <p:nvPicPr>
            <p:cNvPr id="42" name="Рисунок 41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528" y="863871"/>
              <a:ext cx="2925364" cy="2925364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087" y="927841"/>
              <a:ext cx="2925364" cy="29253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еда, овощи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30" y="770719"/>
            <a:ext cx="2931828" cy="2606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20" y="770719"/>
            <a:ext cx="2244848" cy="2244848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059351" y="161279"/>
            <a:ext cx="3516700" cy="3774233"/>
            <a:chOff x="2978076" y="161279"/>
            <a:chExt cx="3516700" cy="3774233"/>
          </a:xfrm>
        </p:grpSpPr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476" y="161279"/>
              <a:ext cx="2781300" cy="2781300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076" y="1154212"/>
              <a:ext cx="2781300" cy="2781300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цветок, рисунок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44" y="746864"/>
            <a:ext cx="2781300" cy="278130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66" y="605255"/>
            <a:ext cx="2969884" cy="2969884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69325" y="2118360"/>
            <a:ext cx="35337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1106 0.211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105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0859 0.17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87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8282 0.17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85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0664 0.164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821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20586 0.1590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794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18412 0.1171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1888 0.1599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798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18555 0.1539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768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2099 0.1768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884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18802 0.1305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652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19297 0.1391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694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19401 0.13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655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13</cp:revision>
  <dcterms:created xsi:type="dcterms:W3CDTF">2024-05-14T09:30:00Z</dcterms:created>
  <dcterms:modified xsi:type="dcterms:W3CDTF">2024-08-01T21:06:50Z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D2F5BE88A333447782A6F1FC0EEB7B03_12</vt:lpwstr>
  </property>
  <property fmtid="{D5CDD505-2E9C-101B-9397-08002B2CF9AE}" pid="3" name="KSOProductBuildVer">
    <vt:lpwstr>1033-12.2.0.17119</vt:lpwstr>
  </property>
</Properties>
</file>