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Nazwij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zdrobniale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93920" y="4127500"/>
            <a:ext cx="2589530" cy="258953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27210" y="1966171"/>
                <a:ext cx="1619264" cy="1619264"/>
              </a:xfrm>
              <a:prstGeom prst="rect">
                <a:avLst/>
              </a:prstGeom>
            </p:spPr>
          </p:pic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3521084" y="1061154"/>
              <a:ext cx="1736218" cy="1736218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78052" y="3825549"/>
              <a:ext cx="1451702" cy="14517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156</cp:revision>
  <dcterms:created xsi:type="dcterms:W3CDTF">2022-03-22T10:23:00Z</dcterms:created>
  <dcterms:modified xsi:type="dcterms:W3CDTF">2025-07-08T08:13:31Z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