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" name="Picture 1" descr="Govorun1">
            <a:extLst>
              <a:ext uri="{FF2B5EF4-FFF2-40B4-BE49-F238E27FC236}">
                <a16:creationId xmlns:a16="http://schemas.microsoft.com/office/drawing/2014/main" id="{D0216CA4-135F-D136-C9B4-014078971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08352" y="4425043"/>
            <a:ext cx="2374900" cy="23749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