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 descr="Без назви-1">
            <a:extLst>
              <a:ext uri="{FF2B5EF4-FFF2-40B4-BE49-F238E27FC236}">
                <a16:creationId xmlns:a16="http://schemas.microsoft.com/office/drawing/2014/main" id="{FD30F245-6080-AE9B-2EFE-D6E808D4BB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0430" y="2414123"/>
            <a:ext cx="3735070" cy="373507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63C0B0-E3B3-4E88-9A0F-6EAB45AC34BF}"/>
</file>

<file path=customXml/itemProps2.xml><?xml version="1.0" encoding="utf-8"?>
<ds:datastoreItem xmlns:ds="http://schemas.openxmlformats.org/officeDocument/2006/customXml" ds:itemID="{11E4B5D2-3058-48F0-982F-3B24DE3FAA8C}"/>
</file>

<file path=customXml/itemProps3.xml><?xml version="1.0" encoding="utf-8"?>
<ds:datastoreItem xmlns:ds="http://schemas.openxmlformats.org/officeDocument/2006/customXml" ds:itemID="{039AB8FC-3848-4B76-866F-3DC893B667F8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