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Без назви-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46795" y="2526030"/>
            <a:ext cx="3458845" cy="3458845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574" y="5095433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024" y="3967280"/>
            <a:ext cx="1402035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42" y="5095803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619" y="2897425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667682" y="3967590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1578" y="2851601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50" y="13778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7435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0911 -0.00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94 -0.00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38 -0.00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20507 -0.013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6</cp:revision>
  <dcterms:created xsi:type="dcterms:W3CDTF">2024-04-16T17:37:00Z</dcterms:created>
  <dcterms:modified xsi:type="dcterms:W3CDTF">2024-07-18T12:49:53Z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