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C11EA-A644-F211-61CC-9C8EFA3B5B01}" v="9" dt="2025-10-22T15:01:19.083"/>
    <p1510:client id="{473F10AF-160F-0A1F-6B60-B21B4B5A00A0}" v="83" dt="2025-10-22T15:08:06.037"/>
    <p1510:client id="{4C672E4A-F497-140E-E0E4-A81B75046514}" v="28" dt="2025-10-22T14:28:20.488"/>
    <p1510:client id="{6DB9AD19-ED43-CCC3-DBF5-AF7004D67819}" v="1" dt="2025-10-22T14:59:53.332"/>
    <p1510:client id="{ECE7D446-1083-4A6E-8365-0F51EEB523ED}" v="187" dt="2025-10-22T14:41:41.990"/>
    <p1510:client id="{F41D58CF-5FCC-1223-2D1C-6CC49B5C6C17}" v="68" dt="2025-10-22T14:26:06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6EA08106-4665-4EF4-75F2-18D475B258B7}"/>
    <pc:docChg chg="modSld">
      <pc:chgData name="syta.marianna" userId="S::syta.marianna_gmail.com#ext#@slideedu.onmicrosoft.com::df3fcb8e-702e-40fc-ad48-093d0405acb5" providerId="AD" clId="Web-{6EA08106-4665-4EF4-75F2-18D475B258B7}" dt="2025-10-13T17:17:53.687" v="1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6EA08106-4665-4EF4-75F2-18D475B258B7}" dt="2025-10-13T17:17:53.687" v="1" actId="1076"/>
        <pc:sldMkLst>
          <pc:docMk/>
          <pc:sldMk cId="348156740" sldId="258"/>
        </pc:sldMkLst>
        <pc:picChg chg="mod">
          <ac:chgData name="syta.marianna" userId="S::syta.marianna_gmail.com#ext#@slideedu.onmicrosoft.com::df3fcb8e-702e-40fc-ad48-093d0405acb5" providerId="AD" clId="Web-{6EA08106-4665-4EF4-75F2-18D475B258B7}" dt="2025-10-13T17:17:53.687" v="1" actId="1076"/>
          <ac:picMkLst>
            <pc:docMk/>
            <pc:sldMk cId="348156740" sldId="258"/>
            <ac:picMk id="6" creationId="{1262F891-8AA6-431F-8BDF-053AF61E7D12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ECE7D446-1083-4A6E-8365-0F51EEB523ED}"/>
    <pc:docChg chg="modSld">
      <pc:chgData name="somovaasya3" userId="S::somovaasya3_gmail.com#ext#@slideedu.onmicrosoft.com::05b36399-d501-4a7b-87fd-615099445ab5" providerId="AD" clId="Web-{ECE7D446-1083-4A6E-8365-0F51EEB523ED}" dt="2025-10-22T14:41:41.990" v="170" actId="1076"/>
      <pc:docMkLst>
        <pc:docMk/>
      </pc:docMkLst>
      <pc:sldChg chg="modSp">
        <pc:chgData name="somovaasya3" userId="S::somovaasya3_gmail.com#ext#@slideedu.onmicrosoft.com::05b36399-d501-4a7b-87fd-615099445ab5" providerId="AD" clId="Web-{ECE7D446-1083-4A6E-8365-0F51EEB523ED}" dt="2025-10-22T14:41:41.990" v="170" actId="1076"/>
        <pc:sldMkLst>
          <pc:docMk/>
          <pc:sldMk cId="348156740" sldId="258"/>
        </pc:sldMkLst>
        <pc:spChg chg="mod">
          <ac:chgData name="somovaasya3" userId="S::somovaasya3_gmail.com#ext#@slideedu.onmicrosoft.com::05b36399-d501-4a7b-87fd-615099445ab5" providerId="AD" clId="Web-{ECE7D446-1083-4A6E-8365-0F51EEB523ED}" dt="2025-10-22T14:30:44.170" v="46" actId="1076"/>
          <ac:spMkLst>
            <pc:docMk/>
            <pc:sldMk cId="348156740" sldId="258"/>
            <ac:spMk id="24" creationId="{B204A3E4-E3DA-8798-1FCB-5CE24E578FA0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40:58.052" v="167" actId="1076"/>
          <ac:spMkLst>
            <pc:docMk/>
            <pc:sldMk cId="348156740" sldId="258"/>
            <ac:spMk id="30" creationId="{AAB0CBFC-7B58-2175-B6EF-99F83691466A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30:34.324" v="44" actId="1076"/>
          <ac:spMkLst>
            <pc:docMk/>
            <pc:sldMk cId="348156740" sldId="258"/>
            <ac:spMk id="36" creationId="{22868752-3615-613F-5A5B-30B0E90D7F5F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35:04.909" v="108" actId="1076"/>
          <ac:spMkLst>
            <pc:docMk/>
            <pc:sldMk cId="348156740" sldId="258"/>
            <ac:spMk id="42" creationId="{84CC84B9-69A8-1D1F-7CCD-287EA8E56175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30:15.508" v="39" actId="1076"/>
          <ac:spMkLst>
            <pc:docMk/>
            <pc:sldMk cId="348156740" sldId="258"/>
            <ac:spMk id="48" creationId="{2C86279C-D81D-BAFE-CD57-83F5E128E5EC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34:23.362" v="100" actId="1076"/>
          <ac:spMkLst>
            <pc:docMk/>
            <pc:sldMk cId="348156740" sldId="258"/>
            <ac:spMk id="56" creationId="{527843B3-005E-9393-E290-6F66FA19C1A4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41:39.583" v="169" actId="1076"/>
          <ac:spMkLst>
            <pc:docMk/>
            <pc:sldMk cId="348156740" sldId="258"/>
            <ac:spMk id="62" creationId="{3F45DF8F-1DDC-C739-EF32-2279B9573C4B}"/>
          </ac:spMkLst>
        </pc:spChg>
        <pc:spChg chg="mod">
          <ac:chgData name="somovaasya3" userId="S::somovaasya3_gmail.com#ext#@slideedu.onmicrosoft.com::05b36399-d501-4a7b-87fd-615099445ab5" providerId="AD" clId="Web-{ECE7D446-1083-4A6E-8365-0F51EEB523ED}" dt="2025-10-22T14:30:26.072" v="42" actId="1076"/>
          <ac:spMkLst>
            <pc:docMk/>
            <pc:sldMk cId="348156740" sldId="258"/>
            <ac:spMk id="78" creationId="{50CD86A6-96D2-F6D9-671D-0D98B9F84E21}"/>
          </ac:spMkLst>
        </pc:spChg>
        <pc:grpChg chg="mod">
          <ac:chgData name="somovaasya3" userId="S::somovaasya3_gmail.com#ext#@slideedu.onmicrosoft.com::05b36399-d501-4a7b-87fd-615099445ab5" providerId="AD" clId="Web-{ECE7D446-1083-4A6E-8365-0F51EEB523ED}" dt="2025-10-22T14:33:08.940" v="85" actId="1076"/>
          <ac:grpSpMkLst>
            <pc:docMk/>
            <pc:sldMk cId="348156740" sldId="258"/>
            <ac:grpSpMk id="19" creationId="{533B78CD-565F-A819-69F6-FA0621CC2BEE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3:45.706" v="91" actId="1076"/>
          <ac:grpSpMkLst>
            <pc:docMk/>
            <pc:sldMk cId="348156740" sldId="258"/>
            <ac:grpSpMk id="25" creationId="{E616060C-729B-24F8-54F1-332E702E25B0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7:49.910" v="142" actId="1076"/>
          <ac:grpSpMkLst>
            <pc:docMk/>
            <pc:sldMk cId="348156740" sldId="258"/>
            <ac:grpSpMk id="32" creationId="{E77DD68D-EA38-3E83-2EFE-BB94D5E676F1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3:54.472" v="93" actId="1076"/>
          <ac:grpSpMkLst>
            <pc:docMk/>
            <pc:sldMk cId="348156740" sldId="258"/>
            <ac:grpSpMk id="37" creationId="{EB1023C9-6DA0-5EFE-0473-F5D115C63352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7:43.035" v="141" actId="1076"/>
          <ac:grpSpMkLst>
            <pc:docMk/>
            <pc:sldMk cId="348156740" sldId="258"/>
            <ac:grpSpMk id="43" creationId="{A98F33B8-5909-E826-FE33-9C5C9319C144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5:00.112" v="107" actId="1076"/>
          <ac:grpSpMkLst>
            <pc:docMk/>
            <pc:sldMk cId="348156740" sldId="258"/>
            <ac:grpSpMk id="49" creationId="{6E2A213D-2306-70C8-E478-F88D71C53EB1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4:39.612" v="103" actId="1076"/>
          <ac:grpSpMkLst>
            <pc:docMk/>
            <pc:sldMk cId="348156740" sldId="258"/>
            <ac:grpSpMk id="57" creationId="{F66CD642-F9EC-9E89-73EB-CD55C2087613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5:08.612" v="109" actId="1076"/>
          <ac:grpSpMkLst>
            <pc:docMk/>
            <pc:sldMk cId="348156740" sldId="258"/>
            <ac:grpSpMk id="66" creationId="{24174D3B-33BF-F69D-9D4A-C0977DA28CF1}"/>
          </ac:grpSpMkLst>
        </pc:grpChg>
        <pc:grpChg chg="mod">
          <ac:chgData name="somovaasya3" userId="S::somovaasya3_gmail.com#ext#@slideedu.onmicrosoft.com::05b36399-d501-4a7b-87fd-615099445ab5" providerId="AD" clId="Web-{ECE7D446-1083-4A6E-8365-0F51EEB523ED}" dt="2025-10-22T14:37:26.550" v="136" actId="1076"/>
          <ac:grpSpMkLst>
            <pc:docMk/>
            <pc:sldMk cId="348156740" sldId="258"/>
            <ac:grpSpMk id="79" creationId="{C1EF6A0D-5E3C-A242-EB90-C3425C06FC95}"/>
          </ac:grpSpMkLst>
        </pc:grpChg>
        <pc:picChg chg="mod">
          <ac:chgData name="somovaasya3" userId="S::somovaasya3_gmail.com#ext#@slideedu.onmicrosoft.com::05b36399-d501-4a7b-87fd-615099445ab5" providerId="AD" clId="Web-{ECE7D446-1083-4A6E-8365-0F51EEB523ED}" dt="2025-10-22T14:41:41.990" v="170" actId="1076"/>
          <ac:picMkLst>
            <pc:docMk/>
            <pc:sldMk cId="348156740" sldId="258"/>
            <ac:picMk id="3" creationId="{FE88793D-0218-7ACD-7EC5-602CB27508A9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8:32.754" v="144" actId="1076"/>
          <ac:picMkLst>
            <pc:docMk/>
            <pc:sldMk cId="348156740" sldId="258"/>
            <ac:picMk id="6" creationId="{1262F891-8AA6-431F-8BDF-053AF61E7D12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39.067" v="165" actId="1076"/>
          <ac:picMkLst>
            <pc:docMk/>
            <pc:sldMk cId="348156740" sldId="258"/>
            <ac:picMk id="8" creationId="{D11BE3BC-7478-FB89-529A-9C61F09599B2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29:37.882" v="27" actId="1076"/>
          <ac:picMkLst>
            <pc:docMk/>
            <pc:sldMk cId="348156740" sldId="258"/>
            <ac:picMk id="21" creationId="{BDB8A9B0-4696-BDC9-BC27-D54E79527382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7:38.363" v="140" actId="1076"/>
          <ac:picMkLst>
            <pc:docMk/>
            <pc:sldMk cId="348156740" sldId="258"/>
            <ac:picMk id="29" creationId="{EB85C0C3-F0BE-FE29-06BC-1A9A8F53FD88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5:31.440" v="115" actId="1076"/>
          <ac:picMkLst>
            <pc:docMk/>
            <pc:sldMk cId="348156740" sldId="258"/>
            <ac:picMk id="39" creationId="{0520F576-E9C0-6AAC-6C47-96E197B08FCD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5:28.409" v="114" actId="1076"/>
          <ac:picMkLst>
            <pc:docMk/>
            <pc:sldMk cId="348156740" sldId="258"/>
            <ac:picMk id="41" creationId="{045F84C7-2776-3D15-4FA9-0B96C1FF01A9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29:55.195" v="34" actId="1076"/>
          <ac:picMkLst>
            <pc:docMk/>
            <pc:sldMk cId="348156740" sldId="258"/>
            <ac:picMk id="61" creationId="{458D60C5-F63A-D53C-09E8-885AD75B15C7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8:26.598" v="143" actId="1076"/>
          <ac:picMkLst>
            <pc:docMk/>
            <pc:sldMk cId="348156740" sldId="258"/>
            <ac:picMk id="80" creationId="{9B72447B-97FD-BF89-1292-C7412860406F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21.302" v="158" actId="1076"/>
          <ac:picMkLst>
            <pc:docMk/>
            <pc:sldMk cId="348156740" sldId="258"/>
            <ac:picMk id="81" creationId="{C68BFE64-41E6-FD7A-66A7-FDB733E2D635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22.630" v="159" actId="1076"/>
          <ac:picMkLst>
            <pc:docMk/>
            <pc:sldMk cId="348156740" sldId="258"/>
            <ac:picMk id="82" creationId="{AC3C32E0-5707-792C-129B-6D6EE50A7D7B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24.677" v="160" actId="1076"/>
          <ac:picMkLst>
            <pc:docMk/>
            <pc:sldMk cId="348156740" sldId="258"/>
            <ac:picMk id="83" creationId="{229EAAA8-02EB-B0A6-1684-C2F6FC7D1694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28.942" v="161" actId="1076"/>
          <ac:picMkLst>
            <pc:docMk/>
            <pc:sldMk cId="348156740" sldId="258"/>
            <ac:picMk id="84" creationId="{D46E23CA-71F9-8073-5E4C-79D063E3B522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39:49.677" v="153" actId="1076"/>
          <ac:picMkLst>
            <pc:docMk/>
            <pc:sldMk cId="348156740" sldId="258"/>
            <ac:picMk id="85" creationId="{98C63120-9ADF-9E96-2853-1F5AEE3E53B0}"/>
          </ac:picMkLst>
        </pc:picChg>
        <pc:picChg chg="mod">
          <ac:chgData name="somovaasya3" userId="S::somovaasya3_gmail.com#ext#@slideedu.onmicrosoft.com::05b36399-d501-4a7b-87fd-615099445ab5" providerId="AD" clId="Web-{ECE7D446-1083-4A6E-8365-0F51EEB523ED}" dt="2025-10-22T14:40:41.130" v="166" actId="1076"/>
          <ac:picMkLst>
            <pc:docMk/>
            <pc:sldMk cId="348156740" sldId="258"/>
            <ac:picMk id="88" creationId="{4DF7E06C-E304-773B-6ACC-6D9D6ECD82F9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F41D58CF-5FCC-1223-2D1C-6CC49B5C6C17}"/>
    <pc:docChg chg="modSld">
      <pc:chgData name="somovaasya3" userId="S::somovaasya3_gmail.com#ext#@slideedu.onmicrosoft.com::05b36399-d501-4a7b-87fd-615099445ab5" providerId="AD" clId="Web-{F41D58CF-5FCC-1223-2D1C-6CC49B5C6C17}" dt="2025-10-22T14:26:06.057" v="58" actId="1076"/>
      <pc:docMkLst>
        <pc:docMk/>
      </pc:docMkLst>
      <pc:sldChg chg="modSp">
        <pc:chgData name="somovaasya3" userId="S::somovaasya3_gmail.com#ext#@slideedu.onmicrosoft.com::05b36399-d501-4a7b-87fd-615099445ab5" providerId="AD" clId="Web-{F41D58CF-5FCC-1223-2D1C-6CC49B5C6C17}" dt="2025-10-22T14:26:06.057" v="58" actId="1076"/>
        <pc:sldMkLst>
          <pc:docMk/>
          <pc:sldMk cId="348156740" sldId="258"/>
        </pc:sldMkLst>
        <pc:spChg chg="mod">
          <ac:chgData name="somovaasya3" userId="S::somovaasya3_gmail.com#ext#@slideedu.onmicrosoft.com::05b36399-d501-4a7b-87fd-615099445ab5" providerId="AD" clId="Web-{F41D58CF-5FCC-1223-2D1C-6CC49B5C6C17}" dt="2025-10-22T14:22:59.023" v="18" actId="1076"/>
          <ac:spMkLst>
            <pc:docMk/>
            <pc:sldMk cId="348156740" sldId="258"/>
            <ac:spMk id="24" creationId="{B204A3E4-E3DA-8798-1FCB-5CE24E578FA0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2:14.866" v="8" actId="1076"/>
          <ac:spMkLst>
            <pc:docMk/>
            <pc:sldMk cId="348156740" sldId="258"/>
            <ac:spMk id="30" creationId="{AAB0CBFC-7B58-2175-B6EF-99F83691466A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5:48.166" v="52" actId="1076"/>
          <ac:spMkLst>
            <pc:docMk/>
            <pc:sldMk cId="348156740" sldId="258"/>
            <ac:spMk id="36" creationId="{22868752-3615-613F-5A5B-30B0E90D7F5F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4:03.633" v="30" actId="1076"/>
          <ac:spMkLst>
            <pc:docMk/>
            <pc:sldMk cId="348156740" sldId="258"/>
            <ac:spMk id="48" creationId="{2C86279C-D81D-BAFE-CD57-83F5E128E5EC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3:52.274" v="28" actId="1076"/>
          <ac:spMkLst>
            <pc:docMk/>
            <pc:sldMk cId="348156740" sldId="258"/>
            <ac:spMk id="56" creationId="{527843B3-005E-9393-E290-6F66FA19C1A4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3:30.586" v="24" actId="1076"/>
          <ac:spMkLst>
            <pc:docMk/>
            <pc:sldMk cId="348156740" sldId="258"/>
            <ac:spMk id="62" creationId="{3F45DF8F-1DDC-C739-EF32-2279B9573C4B}"/>
          </ac:spMkLst>
        </pc:spChg>
        <pc:spChg chg="mod">
          <ac:chgData name="somovaasya3" userId="S::somovaasya3_gmail.com#ext#@slideedu.onmicrosoft.com::05b36399-d501-4a7b-87fd-615099445ab5" providerId="AD" clId="Web-{F41D58CF-5FCC-1223-2D1C-6CC49B5C6C17}" dt="2025-10-22T14:23:41.211" v="26" actId="1076"/>
          <ac:spMkLst>
            <pc:docMk/>
            <pc:sldMk cId="348156740" sldId="258"/>
            <ac:spMk id="78" creationId="{50CD86A6-96D2-F6D9-671D-0D98B9F84E21}"/>
          </ac:spMkLst>
        </pc:spChg>
        <pc:grpChg chg="mod">
          <ac:chgData name="somovaasya3" userId="S::somovaasya3_gmail.com#ext#@slideedu.onmicrosoft.com::05b36399-d501-4a7b-87fd-615099445ab5" providerId="AD" clId="Web-{F41D58CF-5FCC-1223-2D1C-6CC49B5C6C17}" dt="2025-10-22T14:22:17.460" v="9" actId="1076"/>
          <ac:grpSpMkLst>
            <pc:docMk/>
            <pc:sldMk cId="348156740" sldId="258"/>
            <ac:grpSpMk id="25" creationId="{E616060C-729B-24F8-54F1-332E702E25B0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5:57.760" v="55" actId="1076"/>
          <ac:grpSpMkLst>
            <pc:docMk/>
            <pc:sldMk cId="348156740" sldId="258"/>
            <ac:grpSpMk id="37" creationId="{EB1023C9-6DA0-5EFE-0473-F5D115C63352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5:29.150" v="48" actId="1076"/>
          <ac:grpSpMkLst>
            <pc:docMk/>
            <pc:sldMk cId="348156740" sldId="258"/>
            <ac:grpSpMk id="43" creationId="{A98F33B8-5909-E826-FE33-9C5C9319C144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5:23.744" v="46" actId="1076"/>
          <ac:grpSpMkLst>
            <pc:docMk/>
            <pc:sldMk cId="348156740" sldId="258"/>
            <ac:grpSpMk id="49" creationId="{6E2A213D-2306-70C8-E478-F88D71C53EB1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4:21.962" v="36" actId="1076"/>
          <ac:grpSpMkLst>
            <pc:docMk/>
            <pc:sldMk cId="348156740" sldId="258"/>
            <ac:grpSpMk id="57" creationId="{F66CD642-F9EC-9E89-73EB-CD55C2087613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5:18.322" v="43" actId="1076"/>
          <ac:grpSpMkLst>
            <pc:docMk/>
            <pc:sldMk cId="348156740" sldId="258"/>
            <ac:grpSpMk id="66" creationId="{24174D3B-33BF-F69D-9D4A-C0977DA28CF1}"/>
          </ac:grpSpMkLst>
        </pc:grpChg>
        <pc:grpChg chg="mod">
          <ac:chgData name="somovaasya3" userId="S::somovaasya3_gmail.com#ext#@slideedu.onmicrosoft.com::05b36399-d501-4a7b-87fd-615099445ab5" providerId="AD" clId="Web-{F41D58CF-5FCC-1223-2D1C-6CC49B5C6C17}" dt="2025-10-22T14:25:22.103" v="45" actId="1076"/>
          <ac:grpSpMkLst>
            <pc:docMk/>
            <pc:sldMk cId="348156740" sldId="258"/>
            <ac:grpSpMk id="79" creationId="{C1EF6A0D-5E3C-A242-EB90-C3425C06FC95}"/>
          </ac:grpSpMkLst>
        </pc:grpChg>
        <pc:picChg chg="mod">
          <ac:chgData name="somovaasya3" userId="S::somovaasya3_gmail.com#ext#@slideedu.onmicrosoft.com::05b36399-d501-4a7b-87fd-615099445ab5" providerId="AD" clId="Web-{F41D58CF-5FCC-1223-2D1C-6CC49B5C6C17}" dt="2025-10-22T14:26:00.119" v="56" actId="1076"/>
          <ac:picMkLst>
            <pc:docMk/>
            <pc:sldMk cId="348156740" sldId="258"/>
            <ac:picMk id="3" creationId="{FE88793D-0218-7ACD-7EC5-602CB27508A9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5:54.478" v="54" actId="1076"/>
          <ac:picMkLst>
            <pc:docMk/>
            <pc:sldMk cId="348156740" sldId="258"/>
            <ac:picMk id="6" creationId="{1262F891-8AA6-431F-8BDF-053AF61E7D12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3:35.492" v="25" actId="1076"/>
          <ac:picMkLst>
            <pc:docMk/>
            <pc:sldMk cId="348156740" sldId="258"/>
            <ac:picMk id="60" creationId="{7C77F5C7-7E3E-4BF4-E1B9-FE6DA0826743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4:16.118" v="35" actId="14100"/>
          <ac:picMkLst>
            <pc:docMk/>
            <pc:sldMk cId="348156740" sldId="258"/>
            <ac:picMk id="68" creationId="{96F3DCC4-E54D-197A-DEA6-BDE616636DEB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4:46.165" v="37" actId="1076"/>
          <ac:picMkLst>
            <pc:docMk/>
            <pc:sldMk cId="348156740" sldId="258"/>
            <ac:picMk id="80" creationId="{9B72447B-97FD-BF89-1292-C7412860406F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6:02.572" v="57" actId="1076"/>
          <ac:picMkLst>
            <pc:docMk/>
            <pc:sldMk cId="348156740" sldId="258"/>
            <ac:picMk id="83" creationId="{229EAAA8-02EB-B0A6-1684-C2F6FC7D1694}"/>
          </ac:picMkLst>
        </pc:picChg>
        <pc:picChg chg="mod">
          <ac:chgData name="somovaasya3" userId="S::somovaasya3_gmail.com#ext#@slideedu.onmicrosoft.com::05b36399-d501-4a7b-87fd-615099445ab5" providerId="AD" clId="Web-{F41D58CF-5FCC-1223-2D1C-6CC49B5C6C17}" dt="2025-10-22T14:26:06.057" v="58" actId="1076"/>
          <ac:picMkLst>
            <pc:docMk/>
            <pc:sldMk cId="348156740" sldId="258"/>
            <ac:picMk id="88" creationId="{4DF7E06C-E304-773B-6ACC-6D9D6ECD82F9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473F10AF-160F-0A1F-6B60-B21B4B5A00A0}"/>
    <pc:docChg chg="modSld">
      <pc:chgData name="somovaasya3" userId="S::somovaasya3_gmail.com#ext#@slideedu.onmicrosoft.com::05b36399-d501-4a7b-87fd-615099445ab5" providerId="AD" clId="Web-{473F10AF-160F-0A1F-6B60-B21B4B5A00A0}" dt="2025-10-22T15:08:06.037" v="82" actId="1076"/>
      <pc:docMkLst>
        <pc:docMk/>
      </pc:docMkLst>
      <pc:sldChg chg="modSp">
        <pc:chgData name="somovaasya3" userId="S::somovaasya3_gmail.com#ext#@slideedu.onmicrosoft.com::05b36399-d501-4a7b-87fd-615099445ab5" providerId="AD" clId="Web-{473F10AF-160F-0A1F-6B60-B21B4B5A00A0}" dt="2025-10-22T15:08:06.037" v="82" actId="1076"/>
        <pc:sldMkLst>
          <pc:docMk/>
          <pc:sldMk cId="348156740" sldId="258"/>
        </pc:sldMkLst>
        <pc:spChg chg="mod">
          <ac:chgData name="somovaasya3" userId="S::somovaasya3_gmail.com#ext#@slideedu.onmicrosoft.com::05b36399-d501-4a7b-87fd-615099445ab5" providerId="AD" clId="Web-{473F10AF-160F-0A1F-6B60-B21B4B5A00A0}" dt="2025-10-22T15:03:42.608" v="20" actId="1076"/>
          <ac:spMkLst>
            <pc:docMk/>
            <pc:sldMk cId="348156740" sldId="258"/>
            <ac:spMk id="24" creationId="{B204A3E4-E3DA-8798-1FCB-5CE24E578FA0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2:51.294" v="6" actId="1076"/>
          <ac:spMkLst>
            <pc:docMk/>
            <pc:sldMk cId="348156740" sldId="258"/>
            <ac:spMk id="30" creationId="{AAB0CBFC-7B58-2175-B6EF-99F83691466A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3:45.218" v="21" actId="1076"/>
          <ac:spMkLst>
            <pc:docMk/>
            <pc:sldMk cId="348156740" sldId="258"/>
            <ac:spMk id="36" creationId="{22868752-3615-613F-5A5B-30B0E90D7F5F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3:47.421" v="22" actId="1076"/>
          <ac:spMkLst>
            <pc:docMk/>
            <pc:sldMk cId="348156740" sldId="258"/>
            <ac:spMk id="42" creationId="{84CC84B9-69A8-1D1F-7CCD-287EA8E56175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3:33.999" v="16" actId="1076"/>
          <ac:spMkLst>
            <pc:docMk/>
            <pc:sldMk cId="348156740" sldId="258"/>
            <ac:spMk id="48" creationId="{2C86279C-D81D-BAFE-CD57-83F5E128E5EC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4:00.093" v="28" actId="1076"/>
          <ac:spMkLst>
            <pc:docMk/>
            <pc:sldMk cId="348156740" sldId="258"/>
            <ac:spMk id="56" creationId="{527843B3-005E-9393-E290-6F66FA19C1A4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4:06" v="29" actId="1076"/>
          <ac:spMkLst>
            <pc:docMk/>
            <pc:sldMk cId="348156740" sldId="258"/>
            <ac:spMk id="62" creationId="{3F45DF8F-1DDC-C739-EF32-2279B9573C4B}"/>
          </ac:spMkLst>
        </pc:spChg>
        <pc:spChg chg="mod">
          <ac:chgData name="somovaasya3" userId="S::somovaasya3_gmail.com#ext#@slideedu.onmicrosoft.com::05b36399-d501-4a7b-87fd-615099445ab5" providerId="AD" clId="Web-{473F10AF-160F-0A1F-6B60-B21B4B5A00A0}" dt="2025-10-22T15:03:31.749" v="15" actId="1076"/>
          <ac:spMkLst>
            <pc:docMk/>
            <pc:sldMk cId="348156740" sldId="258"/>
            <ac:spMk id="78" creationId="{50CD86A6-96D2-F6D9-671D-0D98B9F84E21}"/>
          </ac:spMkLst>
        </pc:spChg>
        <pc:grpChg chg="mod">
          <ac:chgData name="somovaasya3" userId="S::somovaasya3_gmail.com#ext#@slideedu.onmicrosoft.com::05b36399-d501-4a7b-87fd-615099445ab5" providerId="AD" clId="Web-{473F10AF-160F-0A1F-6B60-B21B4B5A00A0}" dt="2025-10-22T15:06:03.160" v="57" actId="1076"/>
          <ac:grpSpMkLst>
            <pc:docMk/>
            <pc:sldMk cId="348156740" sldId="258"/>
            <ac:grpSpMk id="25" creationId="{E616060C-729B-24F8-54F1-332E702E25B0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36.587" v="64" actId="1076"/>
          <ac:grpSpMkLst>
            <pc:docMk/>
            <pc:sldMk cId="348156740" sldId="258"/>
            <ac:grpSpMk id="32" creationId="{E77DD68D-EA38-3E83-2EFE-BB94D5E676F1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12.660" v="60" actId="1076"/>
          <ac:grpSpMkLst>
            <pc:docMk/>
            <pc:sldMk cId="348156740" sldId="258"/>
            <ac:grpSpMk id="37" creationId="{EB1023C9-6DA0-5EFE-0473-F5D115C63352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20.488" v="61" actId="1076"/>
          <ac:grpSpMkLst>
            <pc:docMk/>
            <pc:sldMk cId="348156740" sldId="258"/>
            <ac:grpSpMk id="43" creationId="{A98F33B8-5909-E826-FE33-9C5C9319C144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45.864" v="65" actId="1076"/>
          <ac:grpSpMkLst>
            <pc:docMk/>
            <pc:sldMk cId="348156740" sldId="258"/>
            <ac:grpSpMk id="49" creationId="{6E2A213D-2306-70C8-E478-F88D71C53EB1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30.191" v="63" actId="1076"/>
          <ac:grpSpMkLst>
            <pc:docMk/>
            <pc:sldMk cId="348156740" sldId="258"/>
            <ac:grpSpMk id="57" creationId="{F66CD642-F9EC-9E89-73EB-CD55C2087613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5:45.706" v="54" actId="1076"/>
          <ac:grpSpMkLst>
            <pc:docMk/>
            <pc:sldMk cId="348156740" sldId="258"/>
            <ac:grpSpMk id="66" creationId="{24174D3B-33BF-F69D-9D4A-C0977DA28CF1}"/>
          </ac:grpSpMkLst>
        </pc:grpChg>
        <pc:grpChg chg="mod">
          <ac:chgData name="somovaasya3" userId="S::somovaasya3_gmail.com#ext#@slideedu.onmicrosoft.com::05b36399-d501-4a7b-87fd-615099445ab5" providerId="AD" clId="Web-{473F10AF-160F-0A1F-6B60-B21B4B5A00A0}" dt="2025-10-22T15:06:25.488" v="62" actId="1076"/>
          <ac:grpSpMkLst>
            <pc:docMk/>
            <pc:sldMk cId="348156740" sldId="258"/>
            <ac:grpSpMk id="79" creationId="{C1EF6A0D-5E3C-A242-EB90-C3425C06FC95}"/>
          </ac:grpSpMkLst>
        </pc:grpChg>
        <pc:picChg chg="mod">
          <ac:chgData name="somovaasya3" userId="S::somovaasya3_gmail.com#ext#@slideedu.onmicrosoft.com::05b36399-d501-4a7b-87fd-615099445ab5" providerId="AD" clId="Web-{473F10AF-160F-0A1F-6B60-B21B4B5A00A0}" dt="2025-10-22T15:07:34.912" v="79" actId="1076"/>
          <ac:picMkLst>
            <pc:docMk/>
            <pc:sldMk cId="348156740" sldId="258"/>
            <ac:picMk id="3" creationId="{FE88793D-0218-7ACD-7EC5-602CB27508A9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3:50.046" v="24" actId="1076"/>
          <ac:picMkLst>
            <pc:docMk/>
            <pc:sldMk cId="348156740" sldId="258"/>
            <ac:picMk id="4" creationId="{EB87C563-7BE2-9AC3-7DA4-6C123BBBD235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3:54.140" v="27" actId="1076"/>
          <ac:picMkLst>
            <pc:docMk/>
            <pc:sldMk cId="348156740" sldId="258"/>
            <ac:picMk id="5" creationId="{100E209D-F45A-3AA5-24EC-8502BB8A6847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8:06.037" v="82" actId="1076"/>
          <ac:picMkLst>
            <pc:docMk/>
            <pc:sldMk cId="348156740" sldId="258"/>
            <ac:picMk id="6" creationId="{1262F891-8AA6-431F-8BDF-053AF61E7D12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40.755" v="81" actId="1076"/>
          <ac:picMkLst>
            <pc:docMk/>
            <pc:sldMk cId="348156740" sldId="258"/>
            <ac:picMk id="8" creationId="{D11BE3BC-7478-FB89-529A-9C61F09599B2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6:07.597" v="59" actId="1076"/>
          <ac:picMkLst>
            <pc:docMk/>
            <pc:sldMk cId="348156740" sldId="258"/>
            <ac:picMk id="35" creationId="{09425BFE-90AD-3CA8-DFA5-27C256434AC8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4:09.937" v="30" actId="1076"/>
          <ac:picMkLst>
            <pc:docMk/>
            <pc:sldMk cId="348156740" sldId="258"/>
            <ac:picMk id="61" creationId="{458D60C5-F63A-D53C-09E8-885AD75B15C7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5:54.441" v="56" actId="1076"/>
          <ac:picMkLst>
            <pc:docMk/>
            <pc:sldMk cId="348156740" sldId="258"/>
            <ac:picMk id="68" creationId="{96F3DCC4-E54D-197A-DEA6-BDE616636DEB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6:59.270" v="70" actId="1076"/>
          <ac:picMkLst>
            <pc:docMk/>
            <pc:sldMk cId="348156740" sldId="258"/>
            <ac:picMk id="80" creationId="{9B72447B-97FD-BF89-1292-C7412860406F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03.583" v="71" actId="1076"/>
          <ac:picMkLst>
            <pc:docMk/>
            <pc:sldMk cId="348156740" sldId="258"/>
            <ac:picMk id="81" creationId="{C68BFE64-41E6-FD7A-66A7-FDB733E2D635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07.645" v="72" actId="1076"/>
          <ac:picMkLst>
            <pc:docMk/>
            <pc:sldMk cId="348156740" sldId="258"/>
            <ac:picMk id="82" creationId="{AC3C32E0-5707-792C-129B-6D6EE50A7D7B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17.974" v="75" actId="1076"/>
          <ac:picMkLst>
            <pc:docMk/>
            <pc:sldMk cId="348156740" sldId="258"/>
            <ac:picMk id="83" creationId="{229EAAA8-02EB-B0A6-1684-C2F6FC7D1694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26.021" v="76" actId="1076"/>
          <ac:picMkLst>
            <pc:docMk/>
            <pc:sldMk cId="348156740" sldId="258"/>
            <ac:picMk id="84" creationId="{D46E23CA-71F9-8073-5E4C-79D063E3B522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28.833" v="77" actId="1076"/>
          <ac:picMkLst>
            <pc:docMk/>
            <pc:sldMk cId="348156740" sldId="258"/>
            <ac:picMk id="85" creationId="{98C63120-9ADF-9E96-2853-1F5AEE3E53B0}"/>
          </ac:picMkLst>
        </pc:picChg>
        <pc:picChg chg="mod">
          <ac:chgData name="somovaasya3" userId="S::somovaasya3_gmail.com#ext#@slideedu.onmicrosoft.com::05b36399-d501-4a7b-87fd-615099445ab5" providerId="AD" clId="Web-{473F10AF-160F-0A1F-6B60-B21B4B5A00A0}" dt="2025-10-22T15:07:38.037" v="80" actId="1076"/>
          <ac:picMkLst>
            <pc:docMk/>
            <pc:sldMk cId="348156740" sldId="258"/>
            <ac:picMk id="88" creationId="{4DF7E06C-E304-773B-6ACC-6D9D6ECD82F9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4C672E4A-F497-140E-E0E4-A81B75046514}"/>
    <pc:docChg chg="modSld">
      <pc:chgData name="somovaasya3" userId="S::somovaasya3_gmail.com#ext#@slideedu.onmicrosoft.com::05b36399-d501-4a7b-87fd-615099445ab5" providerId="AD" clId="Web-{4C672E4A-F497-140E-E0E4-A81B75046514}" dt="2025-10-22T14:28:20.488" v="26" actId="1076"/>
      <pc:docMkLst>
        <pc:docMk/>
      </pc:docMkLst>
      <pc:sldChg chg="modSp">
        <pc:chgData name="somovaasya3" userId="S::somovaasya3_gmail.com#ext#@slideedu.onmicrosoft.com::05b36399-d501-4a7b-87fd-615099445ab5" providerId="AD" clId="Web-{4C672E4A-F497-140E-E0E4-A81B75046514}" dt="2025-10-22T14:28:20.488" v="26" actId="1076"/>
        <pc:sldMkLst>
          <pc:docMk/>
          <pc:sldMk cId="348156740" sldId="258"/>
        </pc:sldMkLst>
        <pc:spChg chg="mod">
          <ac:chgData name="somovaasya3" userId="S::somovaasya3_gmail.com#ext#@slideedu.onmicrosoft.com::05b36399-d501-4a7b-87fd-615099445ab5" providerId="AD" clId="Web-{4C672E4A-F497-140E-E0E4-A81B75046514}" dt="2025-10-22T14:28:18.082" v="25" actId="1076"/>
          <ac:spMkLst>
            <pc:docMk/>
            <pc:sldMk cId="348156740" sldId="258"/>
            <ac:spMk id="36" creationId="{22868752-3615-613F-5A5B-30B0E90D7F5F}"/>
          </ac:spMkLst>
        </pc:spChg>
        <pc:spChg chg="mod">
          <ac:chgData name="somovaasya3" userId="S::somovaasya3_gmail.com#ext#@slideedu.onmicrosoft.com::05b36399-d501-4a7b-87fd-615099445ab5" providerId="AD" clId="Web-{4C672E4A-F497-140E-E0E4-A81B75046514}" dt="2025-10-22T14:27:46.425" v="13" actId="1076"/>
          <ac:spMkLst>
            <pc:docMk/>
            <pc:sldMk cId="348156740" sldId="258"/>
            <ac:spMk id="42" creationId="{84CC84B9-69A8-1D1F-7CCD-287EA8E56175}"/>
          </ac:spMkLst>
        </pc:spChg>
        <pc:grpChg chg="mod">
          <ac:chgData name="somovaasya3" userId="S::somovaasya3_gmail.com#ext#@slideedu.onmicrosoft.com::05b36399-d501-4a7b-87fd-615099445ab5" providerId="AD" clId="Web-{4C672E4A-F497-140E-E0E4-A81B75046514}" dt="2025-10-22T14:28:20.488" v="26" actId="1076"/>
          <ac:grpSpMkLst>
            <pc:docMk/>
            <pc:sldMk cId="348156740" sldId="258"/>
            <ac:grpSpMk id="37" creationId="{EB1023C9-6DA0-5EFE-0473-F5D115C63352}"/>
          </ac:grpSpMkLst>
        </pc:grpChg>
        <pc:grpChg chg="mod">
          <ac:chgData name="somovaasya3" userId="S::somovaasya3_gmail.com#ext#@slideedu.onmicrosoft.com::05b36399-d501-4a7b-87fd-615099445ab5" providerId="AD" clId="Web-{4C672E4A-F497-140E-E0E4-A81B75046514}" dt="2025-10-22T14:28:02.831" v="19" actId="1076"/>
          <ac:grpSpMkLst>
            <pc:docMk/>
            <pc:sldMk cId="348156740" sldId="258"/>
            <ac:grpSpMk id="66" creationId="{24174D3B-33BF-F69D-9D4A-C0977DA28CF1}"/>
          </ac:grpSpMkLst>
        </pc:grpChg>
        <pc:grpChg chg="mod">
          <ac:chgData name="somovaasya3" userId="S::somovaasya3_gmail.com#ext#@slideedu.onmicrosoft.com::05b36399-d501-4a7b-87fd-615099445ab5" providerId="AD" clId="Web-{4C672E4A-F497-140E-E0E4-A81B75046514}" dt="2025-10-22T14:27:52.847" v="15" actId="1076"/>
          <ac:grpSpMkLst>
            <pc:docMk/>
            <pc:sldMk cId="348156740" sldId="258"/>
            <ac:grpSpMk id="79" creationId="{C1EF6A0D-5E3C-A242-EB90-C3425C06FC95}"/>
          </ac:grpSpMkLst>
        </pc:grpChg>
        <pc:picChg chg="mod">
          <ac:chgData name="somovaasya3" userId="S::somovaasya3_gmail.com#ext#@slideedu.onmicrosoft.com::05b36399-d501-4a7b-87fd-615099445ab5" providerId="AD" clId="Web-{4C672E4A-F497-140E-E0E4-A81B75046514}" dt="2025-10-22T14:28:15.613" v="24" actId="1076"/>
          <ac:picMkLst>
            <pc:docMk/>
            <pc:sldMk cId="348156740" sldId="258"/>
            <ac:picMk id="35" creationId="{09425BFE-90AD-3CA8-DFA5-27C256434AC8}"/>
          </ac:picMkLst>
        </pc:picChg>
        <pc:picChg chg="mod">
          <ac:chgData name="somovaasya3" userId="S::somovaasya3_gmail.com#ext#@slideedu.onmicrosoft.com::05b36399-d501-4a7b-87fd-615099445ab5" providerId="AD" clId="Web-{4C672E4A-F497-140E-E0E4-A81B75046514}" dt="2025-10-22T14:28:00.378" v="18" actId="1076"/>
          <ac:picMkLst>
            <pc:docMk/>
            <pc:sldMk cId="348156740" sldId="258"/>
            <ac:picMk id="61" creationId="{458D60C5-F63A-D53C-09E8-885AD75B15C7}"/>
          </ac:picMkLst>
        </pc:picChg>
        <pc:picChg chg="mod">
          <ac:chgData name="somovaasya3" userId="S::somovaasya3_gmail.com#ext#@slideedu.onmicrosoft.com::05b36399-d501-4a7b-87fd-615099445ab5" providerId="AD" clId="Web-{4C672E4A-F497-140E-E0E4-A81B75046514}" dt="2025-10-22T14:28:07.894" v="21" actId="1076"/>
          <ac:picMkLst>
            <pc:docMk/>
            <pc:sldMk cId="348156740" sldId="258"/>
            <ac:picMk id="80" creationId="{9B72447B-97FD-BF89-1292-C7412860406F}"/>
          </ac:picMkLst>
        </pc:picChg>
        <pc:picChg chg="mod">
          <ac:chgData name="somovaasya3" userId="S::somovaasya3_gmail.com#ext#@slideedu.onmicrosoft.com::05b36399-d501-4a7b-87fd-615099445ab5" providerId="AD" clId="Web-{4C672E4A-F497-140E-E0E4-A81B75046514}" dt="2025-10-22T14:28:10.472" v="22" actId="1076"/>
          <ac:picMkLst>
            <pc:docMk/>
            <pc:sldMk cId="348156740" sldId="258"/>
            <ac:picMk id="81" creationId="{C68BFE64-41E6-FD7A-66A7-FDB733E2D635}"/>
          </ac:picMkLst>
        </pc:picChg>
        <pc:picChg chg="mod">
          <ac:chgData name="somovaasya3" userId="S::somovaasya3_gmail.com#ext#@slideedu.onmicrosoft.com::05b36399-d501-4a7b-87fd-615099445ab5" providerId="AD" clId="Web-{4C672E4A-F497-140E-E0E4-A81B75046514}" dt="2025-10-22T14:28:05.394" v="20" actId="1076"/>
          <ac:picMkLst>
            <pc:docMk/>
            <pc:sldMk cId="348156740" sldId="258"/>
            <ac:picMk id="82" creationId="{AC3C32E0-5707-792C-129B-6D6EE50A7D7B}"/>
          </ac:picMkLst>
        </pc:picChg>
      </pc:sldChg>
    </pc:docChg>
  </pc:docChgLst>
  <pc:docChgLst>
    <pc:chgData clId="Web-{4C672E4A-F497-140E-E0E4-A81B75046514}"/>
    <pc:docChg chg="modSld">
      <pc:chgData name="" userId="" providerId="" clId="Web-{4C672E4A-F497-140E-E0E4-A81B75046514}" dt="2025-10-22T14:26:32.720" v="0" actId="1076"/>
      <pc:docMkLst>
        <pc:docMk/>
      </pc:docMkLst>
      <pc:sldChg chg="modSp">
        <pc:chgData name="" userId="" providerId="" clId="Web-{4C672E4A-F497-140E-E0E4-A81B75046514}" dt="2025-10-22T14:26:32.720" v="0" actId="1076"/>
        <pc:sldMkLst>
          <pc:docMk/>
          <pc:sldMk cId="348156740" sldId="258"/>
        </pc:sldMkLst>
        <pc:grpChg chg="mod">
          <ac:chgData name="" userId="" providerId="" clId="Web-{4C672E4A-F497-140E-E0E4-A81B75046514}" dt="2025-10-22T14:26:32.720" v="0" actId="1076"/>
          <ac:grpSpMkLst>
            <pc:docMk/>
            <pc:sldMk cId="348156740" sldId="258"/>
            <ac:grpSpMk id="37" creationId="{EB1023C9-6DA0-5EFE-0473-F5D115C63352}"/>
          </ac:grpSpMkLst>
        </pc:grpChg>
      </pc:sldChg>
    </pc:docChg>
  </pc:docChgLst>
  <pc:docChgLst>
    <pc:chgData name="somovaasya3" userId="S::somovaasya3_gmail.com#ext#@slideedu.onmicrosoft.com::05b36399-d501-4a7b-87fd-615099445ab5" providerId="AD" clId="Web-{6DB9AD19-ED43-CCC3-DBF5-AF7004D67819}"/>
    <pc:docChg chg="modSld">
      <pc:chgData name="somovaasya3" userId="S::somovaasya3_gmail.com#ext#@slideedu.onmicrosoft.com::05b36399-d501-4a7b-87fd-615099445ab5" providerId="AD" clId="Web-{6DB9AD19-ED43-CCC3-DBF5-AF7004D67819}" dt="2025-10-22T14:59:53.332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6DB9AD19-ED43-CCC3-DBF5-AF7004D67819}" dt="2025-10-22T14:59:53.332" v="0" actId="1076"/>
        <pc:sldMkLst>
          <pc:docMk/>
          <pc:sldMk cId="348156740" sldId="258"/>
        </pc:sldMkLst>
        <pc:picChg chg="mod">
          <ac:chgData name="somovaasya3" userId="S::somovaasya3_gmail.com#ext#@slideedu.onmicrosoft.com::05b36399-d501-4a7b-87fd-615099445ab5" providerId="AD" clId="Web-{6DB9AD19-ED43-CCC3-DBF5-AF7004D67819}" dt="2025-10-22T14:59:53.332" v="0" actId="1076"/>
          <ac:picMkLst>
            <pc:docMk/>
            <pc:sldMk cId="348156740" sldId="258"/>
            <ac:picMk id="6" creationId="{1262F891-8AA6-431F-8BDF-053AF61E7D12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9FC11EA-A644-F211-61CC-9C8EFA3B5B01}"/>
    <pc:docChg chg="modSld">
      <pc:chgData name="somovaasya3" userId="S::somovaasya3_gmail.com#ext#@slideedu.onmicrosoft.com::05b36399-d501-4a7b-87fd-615099445ab5" providerId="AD" clId="Web-{19FC11EA-A644-F211-61CC-9C8EFA3B5B01}" dt="2025-10-22T15:01:19.083" v="8" actId="1076"/>
      <pc:docMkLst>
        <pc:docMk/>
      </pc:docMkLst>
      <pc:sldChg chg="modSp">
        <pc:chgData name="somovaasya3" userId="S::somovaasya3_gmail.com#ext#@slideedu.onmicrosoft.com::05b36399-d501-4a7b-87fd-615099445ab5" providerId="AD" clId="Web-{19FC11EA-A644-F211-61CC-9C8EFA3B5B01}" dt="2025-10-22T15:01:19.083" v="8" actId="1076"/>
        <pc:sldMkLst>
          <pc:docMk/>
          <pc:sldMk cId="348156740" sldId="258"/>
        </pc:sldMkLst>
        <pc:spChg chg="mod">
          <ac:chgData name="somovaasya3" userId="S::somovaasya3_gmail.com#ext#@slideedu.onmicrosoft.com::05b36399-d501-4a7b-87fd-615099445ab5" providerId="AD" clId="Web-{19FC11EA-A644-F211-61CC-9C8EFA3B5B01}" dt="2025-10-22T15:00:20.489" v="0" actId="1076"/>
          <ac:spMkLst>
            <pc:docMk/>
            <pc:sldMk cId="348156740" sldId="258"/>
            <ac:spMk id="62" creationId="{3F45DF8F-1DDC-C739-EF32-2279B9573C4B}"/>
          </ac:spMkLst>
        </pc:spChg>
        <pc:grpChg chg="mod">
          <ac:chgData name="somovaasya3" userId="S::somovaasya3_gmail.com#ext#@slideedu.onmicrosoft.com::05b36399-d501-4a7b-87fd-615099445ab5" providerId="AD" clId="Web-{19FC11EA-A644-F211-61CC-9C8EFA3B5B01}" dt="2025-10-22T15:00:39.520" v="3" actId="1076"/>
          <ac:grpSpMkLst>
            <pc:docMk/>
            <pc:sldMk cId="348156740" sldId="258"/>
            <ac:grpSpMk id="37" creationId="{EB1023C9-6DA0-5EFE-0473-F5D115C63352}"/>
          </ac:grpSpMkLst>
        </pc:grpChg>
        <pc:grpChg chg="mod">
          <ac:chgData name="somovaasya3" userId="S::somovaasya3_gmail.com#ext#@slideedu.onmicrosoft.com::05b36399-d501-4a7b-87fd-615099445ab5" providerId="AD" clId="Web-{19FC11EA-A644-F211-61CC-9C8EFA3B5B01}" dt="2025-10-22T15:00:55.114" v="7" actId="1076"/>
          <ac:grpSpMkLst>
            <pc:docMk/>
            <pc:sldMk cId="348156740" sldId="258"/>
            <ac:grpSpMk id="43" creationId="{A98F33B8-5909-E826-FE33-9C5C9319C144}"/>
          </ac:grpSpMkLst>
        </pc:grpChg>
        <pc:grpChg chg="mod">
          <ac:chgData name="somovaasya3" userId="S::somovaasya3_gmail.com#ext#@slideedu.onmicrosoft.com::05b36399-d501-4a7b-87fd-615099445ab5" providerId="AD" clId="Web-{19FC11EA-A644-F211-61CC-9C8EFA3B5B01}" dt="2025-10-22T15:00:51.333" v="6" actId="1076"/>
          <ac:grpSpMkLst>
            <pc:docMk/>
            <pc:sldMk cId="348156740" sldId="258"/>
            <ac:grpSpMk id="66" creationId="{24174D3B-33BF-F69D-9D4A-C0977DA28CF1}"/>
          </ac:grpSpMkLst>
        </pc:grpChg>
        <pc:grpChg chg="mod">
          <ac:chgData name="somovaasya3" userId="S::somovaasya3_gmail.com#ext#@slideedu.onmicrosoft.com::05b36399-d501-4a7b-87fd-615099445ab5" providerId="AD" clId="Web-{19FC11EA-A644-F211-61CC-9C8EFA3B5B01}" dt="2025-10-22T15:00:32.505" v="2" actId="1076"/>
          <ac:grpSpMkLst>
            <pc:docMk/>
            <pc:sldMk cId="348156740" sldId="258"/>
            <ac:grpSpMk id="79" creationId="{C1EF6A0D-5E3C-A242-EB90-C3425C06FC95}"/>
          </ac:grpSpMkLst>
        </pc:grpChg>
        <pc:picChg chg="mod">
          <ac:chgData name="somovaasya3" userId="S::somovaasya3_gmail.com#ext#@slideedu.onmicrosoft.com::05b36399-d501-4a7b-87fd-615099445ab5" providerId="AD" clId="Web-{19FC11EA-A644-F211-61CC-9C8EFA3B5B01}" dt="2025-10-22T15:01:19.083" v="8" actId="1076"/>
          <ac:picMkLst>
            <pc:docMk/>
            <pc:sldMk cId="348156740" sldId="258"/>
            <ac:picMk id="8" creationId="{D11BE3BC-7478-FB89-529A-9C61F09599B2}"/>
          </ac:picMkLst>
        </pc:picChg>
        <pc:picChg chg="mod">
          <ac:chgData name="somovaasya3" userId="S::somovaasya3_gmail.com#ext#@slideedu.onmicrosoft.com::05b36399-d501-4a7b-87fd-615099445ab5" providerId="AD" clId="Web-{19FC11EA-A644-F211-61CC-9C8EFA3B5B01}" dt="2025-10-22T15:00:47.599" v="5" actId="1076"/>
          <ac:picMkLst>
            <pc:docMk/>
            <pc:sldMk cId="348156740" sldId="258"/>
            <ac:picMk id="61" creationId="{458D60C5-F63A-D53C-09E8-885AD75B15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" y="-43759"/>
            <a:ext cx="12378059" cy="7076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0E209D-F45A-3AA5-24EC-8502BB8A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2290" y="3254998"/>
            <a:ext cx="3194581" cy="3194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060641" y="781258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566192" y="367677"/>
            <a:ext cx="7735579" cy="5893697"/>
            <a:chOff x="3539200" y="-222492"/>
            <a:chExt cx="7735579" cy="589369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-222492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26107" y="5209540"/>
              <a:ext cx="654772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ru-RU" sz="2400" err="1">
                  <a:solidFill>
                    <a:prstClr val="black"/>
                  </a:solidFill>
                  <a:latin typeface="Arial"/>
                  <a:cs typeface="Arial"/>
                </a:rPr>
                <a:t>Вранці</a:t>
              </a:r>
              <a:r>
                <a:rPr lang="ru-RU" sz="240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Шон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їсть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ru-RU" sz="2400" err="1">
                  <a:solidFill>
                    <a:prstClr val="black"/>
                  </a:solidFill>
                  <a:latin typeface="Arial"/>
                  <a:cs typeface="Arial"/>
                </a:rPr>
                <a:t>локшину</a:t>
              </a:r>
              <a:r>
                <a:rPr lang="ru-RU" sz="2400">
                  <a:solidFill>
                    <a:prstClr val="black"/>
                  </a:solidFill>
                  <a:latin typeface="Arial"/>
                  <a:cs typeface="Arial"/>
                </a:rPr>
                <a:t> та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lang="ru-RU" sz="2400" err="1">
                  <a:solidFill>
                    <a:prstClr val="black"/>
                  </a:solidFill>
                  <a:latin typeface="Arial"/>
                  <a:cs typeface="Arial"/>
                </a:rPr>
                <a:t>йде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3922283" y="1042793"/>
            <a:ext cx="7376932" cy="5104659"/>
            <a:chOff x="4349969" y="979525"/>
            <a:chExt cx="7376932" cy="510465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665" y="979525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349969" y="2840020"/>
              <a:ext cx="6561778" cy="3244164"/>
              <a:chOff x="4464694" y="2825205"/>
              <a:chExt cx="6561778" cy="324416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464694" y="5607704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292344" y="660299"/>
            <a:ext cx="7721085" cy="5982779"/>
            <a:chOff x="3773292" y="515614"/>
            <a:chExt cx="7588038" cy="6079540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3292" y="515614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5365985" y="5764157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3567982" y="987855"/>
            <a:ext cx="7261704" cy="5638372"/>
            <a:chOff x="-2303883" y="1347401"/>
            <a:chExt cx="7261704" cy="5638372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3883" y="1347401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289" y="4247740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-1031547" y="6154776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619717" y="1040309"/>
            <a:ext cx="6462835" cy="5586866"/>
            <a:chOff x="4829726" y="1593243"/>
            <a:chExt cx="6462835" cy="558686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829726" y="6349112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057449" y="990370"/>
            <a:ext cx="7154021" cy="5632892"/>
            <a:chOff x="4390028" y="1622514"/>
            <a:chExt cx="7154021" cy="5632892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683431" y="6055077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95448" y="844314"/>
            <a:ext cx="7032075" cy="5808609"/>
            <a:chOff x="4118905" y="789341"/>
            <a:chExt cx="7032075" cy="5808609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18905" y="789341"/>
              <a:ext cx="6195536" cy="4294714"/>
              <a:chOff x="4229933" y="1048634"/>
              <a:chExt cx="6195536" cy="4294714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933" y="1048634"/>
                <a:ext cx="4506839" cy="4159457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334476" y="5766953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74846" y="1024945"/>
            <a:ext cx="7158891" cy="5645575"/>
            <a:chOff x="4747774" y="1724847"/>
            <a:chExt cx="7158891" cy="564557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747774" y="1724847"/>
              <a:ext cx="7158891" cy="5645575"/>
              <a:chOff x="4977713" y="1744469"/>
              <a:chExt cx="7158891" cy="5645575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322589" y="1744469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977713" y="2653406"/>
                <a:ext cx="7158891" cy="4736638"/>
                <a:chOff x="4977713" y="2653406"/>
                <a:chExt cx="7158891" cy="4736638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2653406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5168161" y="6559047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8914" y="1039532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2567" y="1044800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6910" y="990188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9488" y="2905996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17682" y="2908658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16148" y="3259272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14788" y="4728730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269930" y="4730618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616097" y="468291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16367" y="1647151"/>
            <a:ext cx="3685567" cy="36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A90149-DA59-4397-9EBC-4DB29365B8BB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6EC3CC-2D96-4C0C-AA88-8B13CF4A9C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E1C401-3079-48B8-BFD9-9DA01CBB4C35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revision>1</cp:revision>
  <dcterms:created xsi:type="dcterms:W3CDTF">2024-07-31T20:31:27Z</dcterms:created>
  <dcterms:modified xsi:type="dcterms:W3CDTF">2025-10-22T15:08:09Z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