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Рисунок 10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323366" cy="685799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176941" y="311526"/>
            <a:ext cx="7426036" cy="65243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16122" y="2019154"/>
            <a:ext cx="14202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</a:rPr>
              <a:t>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587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2531" y="2465797"/>
            <a:ext cx="1667005" cy="16670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29" b="85290" l="7909" r="907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07" y="4362447"/>
            <a:ext cx="1849287" cy="183689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063" b="88965" l="4004" r="95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93" y="4405470"/>
            <a:ext cx="1758863" cy="1758863"/>
          </a:xfrm>
          <a:prstGeom prst="rect">
            <a:avLst/>
          </a:prstGeom>
        </p:spPr>
      </p:pic>
      <p:pic>
        <p:nvPicPr>
          <p:cNvPr id="1024" name="Рисунок 102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04" b="94660" l="11518" r="872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03" y="594220"/>
            <a:ext cx="1245140" cy="1263699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375" b="88625" l="7375" r="931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2752" y="896137"/>
            <a:ext cx="1569660" cy="1569660"/>
          </a:xfrm>
          <a:prstGeom prst="rect">
            <a:avLst/>
          </a:prstGeom>
        </p:spPr>
      </p:pic>
      <p:pic>
        <p:nvPicPr>
          <p:cNvPr id="1037" name="Рисунок 103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125" b="90000" l="7500" r="913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6512" y="776629"/>
            <a:ext cx="1967630" cy="1967630"/>
          </a:xfrm>
          <a:prstGeom prst="rect">
            <a:avLst/>
          </a:prstGeom>
        </p:spPr>
      </p:pic>
      <p:pic>
        <p:nvPicPr>
          <p:cNvPr id="1042" name="Рисунок 104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03" b="89974" l="9896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00" y="2741909"/>
            <a:ext cx="1663561" cy="1663561"/>
          </a:xfrm>
          <a:prstGeom prst="rect">
            <a:avLst/>
          </a:prstGeom>
        </p:spPr>
      </p:pic>
      <p:pic>
        <p:nvPicPr>
          <p:cNvPr id="1045" name="Рисунок 104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7" y="594220"/>
            <a:ext cx="2285714" cy="2466667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5875" y="3169285"/>
            <a:ext cx="3277870" cy="3277870"/>
          </a:xfrm>
          <a:prstGeom prst="rect">
            <a:avLst/>
          </a:prstGeom>
        </p:spPr>
      </p:pic>
      <p:pic>
        <p:nvPicPr>
          <p:cNvPr id="7" name="Рисунок 6" descr="Изображение выглядит как птица, клюв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5EE7755-308B-ADAD-E08C-E698FD18A1F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94" y="4819729"/>
            <a:ext cx="1849288" cy="1849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14</cp:revision>
  <dcterms:created xsi:type="dcterms:W3CDTF">2022-06-13T03:47:00Z</dcterms:created>
  <dcterms:modified xsi:type="dcterms:W3CDTF">2024-11-22T16:31:48Z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490503C9D6E940BB9F557F1D18CF49F8_12</vt:lpwstr>
  </property>
  <property fmtid="{D5CDD505-2E9C-101B-9397-08002B2CF9AE}" pid="3" name="KSOProductBuildVer">
    <vt:lpwstr>1033-12.2.0.17119</vt:lpwstr>
  </property>
</Properties>
</file>