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6.png"/><Relationship Id="rId6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9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4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5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9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2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5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4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080" y="9666"/>
            <a:ext cx="735919" cy="683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73" y="0"/>
            <a:ext cx="6784653" cy="68580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46355" y="3399155"/>
            <a:ext cx="3362960" cy="336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8</cp:revision>
  <dcterms:created xsi:type="dcterms:W3CDTF">2024-04-16T06:25:00Z</dcterms:created>
  <dcterms:modified xsi:type="dcterms:W3CDTF">2024-07-09T21:20:44Z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