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100" d="100"/>
          <a:sy n="100" d="100"/>
        </p:scale>
        <p:origin x="87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08/19/2025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08/19/2025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08/19/2025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08/19/2025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08/19/2025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08/19/2025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08/19/2025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08/19/2025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08/19/2025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08/19/2025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08/19/2025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08/19/2025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9" name="Рисунок 8" descr="Изображение выглядит как картина, небо, рисунок, плавательный бассейн&#10;&#10;Автоматически созданное описание">
            <a:extLst>
              <a:ext uri="{FF2B5EF4-FFF2-40B4-BE49-F238E27FC236}">
                <a16:creationId xmlns:a16="http://schemas.microsoft.com/office/drawing/2014/main" id="{DAC65154-D946-77C9-7026-4284D12337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7" r="4146"/>
          <a:stretch/>
        </p:blipFill>
        <p:spPr>
          <a:xfrm>
            <a:off x="518172" y="486831"/>
            <a:ext cx="8407487" cy="5374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81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892" y="3086901"/>
            <a:ext cx="3066545" cy="306654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E512F42-CC1F-B82F-C64D-715ED3930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0" y="5914881"/>
            <a:ext cx="956176" cy="943119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Контейнер для отходов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243AE79C-D084-2182-F543-F695C9C876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83" y="423904"/>
            <a:ext cx="2055562" cy="2055562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AA88FA6-DE45-1636-5E8F-C47C231458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36654">
            <a:off x="6480421" y="3715376"/>
            <a:ext cx="1187847" cy="1187847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0" name="Рисунок 19" descr="Изображение выглядит как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275F17A-2787-7420-A987-9345BCA618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589" y="4986972"/>
            <a:ext cx="956177" cy="956177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9E1E09E-8C4B-E1CD-786F-FC889A3057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3398" y="3502128"/>
            <a:ext cx="1162287" cy="1162287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D6B3E43-40E2-85AC-0EC5-92A1F4C937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1361" y="4024872"/>
            <a:ext cx="862720" cy="862720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71F2953-4151-C0AC-001E-D2624FA35C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8475" y="4796346"/>
            <a:ext cx="999707" cy="999707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40" name="Рисунок 39" descr="Изображение выглядит как миска, посуд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A4CC06B-0DFC-6672-E0E3-D3EC43CF00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76" y="4462281"/>
            <a:ext cx="850623" cy="850623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7" name="Рисунок 6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42BFC25-DDEA-3AA6-929E-24A5D8355C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563" y="4188812"/>
            <a:ext cx="862721" cy="862721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EFC12A-B9EF-0997-C0E6-B413BCCB7D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6620" y="4358595"/>
            <a:ext cx="1130155" cy="113015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5" name="Рисунок 14" descr="Изображение выглядит как одежда, маска, Мас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B106A85-79F5-3E59-080E-C884054656B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190" y="4956087"/>
            <a:ext cx="862720" cy="862720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6" name="Рисунок 5" descr="Изображение выглядит как десерт, еда, выпечка, пирог&#10;&#10;Автоматически созданное описание">
            <a:extLst>
              <a:ext uri="{FF2B5EF4-FFF2-40B4-BE49-F238E27FC236}">
                <a16:creationId xmlns:a16="http://schemas.microsoft.com/office/drawing/2014/main" id="{D3AD4587-E0FA-A00C-FB39-8194CFF7EA8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261" y="4821354"/>
            <a:ext cx="1100929" cy="110092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AF4F108-0B53-7BCF-D4D8-D364D29F50F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2250" y="3517644"/>
            <a:ext cx="1044016" cy="104401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85" name="Рисунок 84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00F2865A-9C61-BC6D-09B2-6FBD3D057F7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749" y="798548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27135 -0.491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19467 -0.5789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7" y="-2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02396 -0.3777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-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-0.08867 -0.416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-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21823 -0.5638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11" y="-2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-0.19063 -0.3833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-1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-0.30248 -0.478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30" y="-2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0.00533 -0.55811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2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0.11094 -0.48264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47" y="-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33333E-6 L -0.11744 -0.5611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72" y="-2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0.21328 -0.36783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1861C07-21D1-4397-BA27-8AB87C2C27B6}"/>
</file>

<file path=customXml/itemProps2.xml><?xml version="1.0" encoding="utf-8"?>
<ds:datastoreItem xmlns:ds="http://schemas.openxmlformats.org/officeDocument/2006/customXml" ds:itemID="{B20F11B4-6F9C-4BD5-B973-0B4213C7FE6C}"/>
</file>

<file path=customXml/itemProps3.xml><?xml version="1.0" encoding="utf-8"?>
<ds:datastoreItem xmlns:ds="http://schemas.openxmlformats.org/officeDocument/2006/customXml" ds:itemID="{AAA808EF-794F-40C7-932C-48BE9125F9FC}"/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16</cp:revision>
  <dcterms:created xsi:type="dcterms:W3CDTF">2024-07-21T13:02:50Z</dcterms:created>
  <dcterms:modified xsi:type="dcterms:W3CDTF">2025-08-19T09:13:52Z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