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F05B-DADC-47C4-98FC-465F0627443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4218-6D6C-486E-80D0-0135A1808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"/>
            <a:ext cx="12467304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21555" y="1116094"/>
            <a:ext cx="8060111" cy="4593872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1" y="1291148"/>
            <a:ext cx="1485163" cy="2089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41" y="1312611"/>
            <a:ext cx="2100419" cy="2100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22" y="3385601"/>
            <a:ext cx="1766835" cy="20936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217" y="1223199"/>
            <a:ext cx="2064392" cy="2055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3746" y="3590733"/>
            <a:ext cx="1903414" cy="18885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96" y="3413030"/>
            <a:ext cx="1933315" cy="1812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36434" y="5574890"/>
            <a:ext cx="45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Без назви-1">
            <a:extLst>
              <a:ext uri="{FF2B5EF4-FFF2-40B4-BE49-F238E27FC236}">
                <a16:creationId xmlns:a16="http://schemas.microsoft.com/office/drawing/2014/main" id="{31024828-6BF7-C2D9-2970-32325E6F31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56088" y="1785118"/>
            <a:ext cx="3789772" cy="37897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29" y="1655413"/>
            <a:ext cx="3272241" cy="33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9</cp:revision>
  <dcterms:created xsi:type="dcterms:W3CDTF">2024-04-23T06:47:27Z</dcterms:created>
  <dcterms:modified xsi:type="dcterms:W3CDTF">2024-10-24T07:05:19Z</dcterms:modified>
</cp:coreProperties>
</file>