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4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slide" Target="slides/slide1.xml"/><Relationship Id="rId7" Type="http://schemas.openxmlformats.org/officeDocument/2006/relationships/customXml" Target="../customXml/item1.xml"/><Relationship Id="rId2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1" Type="http://schemas.openxmlformats.org/officeDocument/2006/relationships/slideLayout" Target="../slideLayouts/slideLayout1.xml"/><Relationship Id="rId20" Type="http://schemas.openxmlformats.org/officeDocument/2006/relationships/image" Target="../media/image20.png"/><Relationship Id="rId2" Type="http://schemas.openxmlformats.org/officeDocument/2006/relationships/image" Target="../media/image2.png"/><Relationship Id="rId19" Type="http://schemas.openxmlformats.org/officeDocument/2006/relationships/image" Target="../media/image19.png"/><Relationship Id="rId18" Type="http://schemas.openxmlformats.org/officeDocument/2006/relationships/image" Target="../media/image18.png"/><Relationship Id="rId17" Type="http://schemas.openxmlformats.org/officeDocument/2006/relationships/image" Target="../media/image17.png"/><Relationship Id="rId16" Type="http://schemas.openxmlformats.org/officeDocument/2006/relationships/image" Target="../media/image16.png"/><Relationship Id="rId15" Type="http://schemas.openxmlformats.org/officeDocument/2006/relationships/image" Target="../media/image15.png"/><Relationship Id="rId14" Type="http://schemas.openxmlformats.org/officeDocument/2006/relationships/image" Target="../media/image14.png"/><Relationship Id="rId13" Type="http://schemas.openxmlformats.org/officeDocument/2006/relationships/image" Target="../media/image13.png"/><Relationship Id="rId12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661" y="3417242"/>
            <a:ext cx="2862169" cy="286216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090" y="4134378"/>
            <a:ext cx="2355163" cy="20380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752" y="4682671"/>
            <a:ext cx="2641026" cy="250711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367" y="4682672"/>
            <a:ext cx="2507115" cy="250711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97" y="4363235"/>
            <a:ext cx="2173657" cy="197328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581435" y="5023239"/>
            <a:ext cx="156164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Ч  А</a:t>
            </a:r>
            <a:endParaRPr lang="ru-RU" sz="6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bg1">
                  <a:lumMod val="9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363647" y="5612716"/>
            <a:ext cx="163538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Ц  А</a:t>
            </a:r>
            <a:endParaRPr lang="ru-RU" sz="6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bg1">
                  <a:lumMod val="9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187593" y="4826446"/>
            <a:ext cx="15359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Ц  Е</a:t>
            </a:r>
            <a:endParaRPr lang="ru-RU" sz="6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bg1">
                  <a:lumMod val="9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055656" y="5689637"/>
            <a:ext cx="146226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Ч  Е</a:t>
            </a:r>
            <a:endParaRPr lang="ru-RU" sz="6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bg1">
                  <a:lumMod val="9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1234949" y="614866"/>
            <a:ext cx="4843367" cy="3296962"/>
          </a:xfrm>
          <a:prstGeom prst="ellipse">
            <a:avLst/>
          </a:prstGeom>
          <a:solidFill>
            <a:schemeClr val="lt1">
              <a:alpha val="94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50173" y="563998"/>
            <a:ext cx="3091694" cy="309169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027" y="855093"/>
            <a:ext cx="3016299" cy="301629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258" y="813396"/>
            <a:ext cx="2603846" cy="2603846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30527" y="573896"/>
            <a:ext cx="3478332" cy="347833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7874" y="545752"/>
            <a:ext cx="3471449" cy="3471449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0254" y="609664"/>
            <a:ext cx="3030094" cy="3030094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086" y="743882"/>
            <a:ext cx="2464585" cy="2828315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253" y="1241545"/>
            <a:ext cx="3167576" cy="2440592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55064" y="790138"/>
            <a:ext cx="2818782" cy="2818782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41322" y="750654"/>
            <a:ext cx="2742857" cy="2742857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367" y="729587"/>
            <a:ext cx="3631496" cy="2723622"/>
          </a:xfrm>
          <a:prstGeom prst="rect">
            <a:avLst/>
          </a:prstGeom>
        </p:spPr>
      </p:pic>
      <p:pic>
        <p:nvPicPr>
          <p:cNvPr id="45" name="Рисунок 44" descr="C:\Users\yanag\OneDrive\Робочий стіл\Без назви-1.pngБез назви-1"/>
          <p:cNvPicPr>
            <a:picLocks noChangeAspect="1"/>
          </p:cNvPicPr>
          <p:nvPr/>
        </p:nvPicPr>
        <p:blipFill>
          <a:blip r:embed="rId18"/>
          <a:srcRect l="146" r="146"/>
          <a:stretch>
            <a:fillRect/>
          </a:stretch>
        </p:blipFill>
        <p:spPr>
          <a:xfrm>
            <a:off x="2103272" y="389356"/>
            <a:ext cx="3393773" cy="340340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85105" y="813705"/>
            <a:ext cx="2753648" cy="2750589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0" y="-37531"/>
            <a:ext cx="858370" cy="850927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563" y="697269"/>
            <a:ext cx="3467016" cy="34369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33333E-6 L -0.02553 0.4541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6" y="2270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-0.17578 0.4027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89" y="20139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59259E-6 L 0.27213 0.5111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07" y="2555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96296E-6 L 0.10742 0.4222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21111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0.28086 0.47338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36" y="23657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-0.03008 0.49259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2463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0.11446 0.41227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16" y="20602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7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6 L -0.18959 0.44189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79" y="22083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1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85185E-6 L 0.28672 0.48657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36" y="24329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5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-0.17357 0.41343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85" y="20671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9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07407E-6 L 0.10743 0.42222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21111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3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22222E-6 L 0.24296 0.52199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48" y="26088"/>
                                    </p:animMotion>
                                  </p:childTnLst>
                                </p:cTn>
                              </p:par>
                              <p:par>
                                <p:cTn id="1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7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0.27838 0.51366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19" y="25671"/>
                                    </p:animMotion>
                                  </p:childTnLst>
                                </p:cTn>
                              </p:par>
                              <p:par>
                                <p:cTn id="1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1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6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E924D1E-90D9-4BB9-8CC9-338821B1758C}"/>
</file>

<file path=customXml/itemProps2.xml><?xml version="1.0" encoding="utf-8"?>
<ds:datastoreItem xmlns:ds="http://schemas.openxmlformats.org/officeDocument/2006/customXml" ds:itemID="{E3B57875-6E4C-411C-95A0-49B746089E07}"/>
</file>

<file path=customXml/itemProps3.xml><?xml version="1.0" encoding="utf-8"?>
<ds:datastoreItem xmlns:ds="http://schemas.openxmlformats.org/officeDocument/2006/customXml" ds:itemID="{48812451-9A3C-4E67-B71D-E67DB2D4FA8B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</Words>
  <Application>WPS Slides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 Панкратова</dc:creator>
  <cp:lastModifiedBy>yanag</cp:lastModifiedBy>
  <cp:revision>4</cp:revision>
  <dcterms:created xsi:type="dcterms:W3CDTF">2024-12-27T16:06:00Z</dcterms:created>
  <dcterms:modified xsi:type="dcterms:W3CDTF">2025-05-07T12:47:59Z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F26D4BDB5513474D9A4D81CDA12CF30A_12</vt:lpwstr>
  </property>
  <property fmtid="{D5CDD505-2E9C-101B-9397-08002B2CF9AE}" pid="3" name="KSOProductBuildVer">
    <vt:lpwstr>1033-12.2.0.20795</vt:lpwstr>
  </property>
  <property fmtid="{D5CDD505-2E9C-101B-9397-08002B2CF9AE}" pid="4" name="ContentTypeId">
    <vt:lpwstr>0x010100F36324872565BB459892B1B9D623CC6C</vt:lpwstr>
  </property>
</Properties>
</file>