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19852" y="650921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34" y="1358389"/>
            <a:ext cx="1630398" cy="16303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96279" y="946891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80850" y="1167327"/>
            <a:ext cx="1800000" cy="180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94792" y="831851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34" y="1302519"/>
            <a:ext cx="1673542" cy="167354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02165" y="671409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42" y="1216964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1470" y="846670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24" y="1457905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93590" y="683279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86" y="1215192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30378" y="847704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24" y="1307920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8" y="1271347"/>
            <a:ext cx="4106629" cy="4106629"/>
          </a:xfrm>
          <a:prstGeom prst="rect">
            <a:avLst/>
          </a:prstGeom>
          <a:noFill/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8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36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755 0.62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3101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5885 0.6150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05717 0.6284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2604 0.6229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2513 0.632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162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4.81481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2018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3476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2024-08-26T14:23:00Z</dcterms:created>
  <dcterms:modified xsi:type="dcterms:W3CDTF">2024-10-14T11:50:22Z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