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6D0E-CAF0-47C0-985B-E943E1CBEECD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6139" y="1151792"/>
            <a:ext cx="7341576" cy="31828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07020" y="2078029"/>
            <a:ext cx="1260000" cy="1260000"/>
            <a:chOff x="1374073" y="1301261"/>
            <a:chExt cx="1440000" cy="144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65471" y="33460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ва-рен-ня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9852" y="3328794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5471" y="3337190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770" y="3338150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цу-кер-ки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008" y="3345356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маш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1389" y="3343546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по-душ-ка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3460" y="333215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ко-роб-ц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ко-ляс-ка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9" y="1597702"/>
            <a:ext cx="1596019" cy="207482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207020" y="2079960"/>
            <a:ext cx="1260000" cy="1260000"/>
            <a:chOff x="1374073" y="1301261"/>
            <a:chExt cx="1440000" cy="144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07020" y="2080044"/>
            <a:ext cx="1260000" cy="1260000"/>
            <a:chOff x="1374073" y="1301261"/>
            <a:chExt cx="144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1" y="1423998"/>
            <a:ext cx="2177293" cy="22097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79688"/>
            <a:ext cx="2239030" cy="223903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5427644" y="1071158"/>
            <a:ext cx="2636807" cy="2728071"/>
            <a:chOff x="4002348" y="-210987"/>
            <a:chExt cx="2636807" cy="272807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426" y="-210987"/>
              <a:ext cx="1940317" cy="169777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1" y="404240"/>
              <a:ext cx="2080074" cy="208007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68074">
              <a:off x="3871309" y="551498"/>
              <a:ext cx="2096625" cy="1834547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8" y="1397536"/>
            <a:ext cx="2172993" cy="21729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84204"/>
            <a:ext cx="2239030" cy="223903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201181" y="2074547"/>
            <a:ext cx="1260000" cy="1260000"/>
            <a:chOff x="1374073" y="1301261"/>
            <a:chExt cx="1440000" cy="144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01181" y="2081052"/>
            <a:ext cx="1260000" cy="1260000"/>
            <a:chOff x="1374073" y="1301261"/>
            <a:chExt cx="1440000" cy="14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40" y="1478080"/>
            <a:ext cx="2239030" cy="22390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7" y="1081490"/>
            <a:ext cx="2713913" cy="271391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215768" y="2071755"/>
            <a:ext cx="1260000" cy="1260000"/>
            <a:chOff x="1374073" y="1301261"/>
            <a:chExt cx="1440000" cy="144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70" y="1484328"/>
            <a:ext cx="2239030" cy="2239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1" y="1503769"/>
            <a:ext cx="2006167" cy="200616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212859" y="2066251"/>
            <a:ext cx="1260000" cy="1260000"/>
            <a:chOff x="1374073" y="1301261"/>
            <a:chExt cx="1440000" cy="14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9" y="1474484"/>
            <a:ext cx="2239030" cy="22390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8" y="1242476"/>
            <a:ext cx="2438446" cy="24384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35" y="5333753"/>
            <a:ext cx="1283613" cy="111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1530" y="903029"/>
            <a:ext cx="3586444" cy="358644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17" y="2856859"/>
            <a:ext cx="3483581" cy="348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2025-08-20T08:15:51Z</dcterms:created>
  <dcterms:modified xsi:type="dcterms:W3CDTF">2025-08-20T12:53:41Z</dcterms:modified>
</cp:coreProperties>
</file>