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28"/>
  </p:normalViewPr>
  <p:slideViewPr>
    <p:cSldViewPr snapToGrid="0">
      <p:cViewPr>
        <p:scale>
          <a:sx n="50" d="100"/>
          <a:sy n="50" d="100"/>
        </p:scale>
        <p:origin x="2238" y="12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5C7373-C978-C1B0-4BC1-04A393C39B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99011BC-4E20-C926-9CF7-855E52F541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E471419-0CE8-5AB3-27BC-DE6B2D9D29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BB6E3-A8C3-49E3-950E-8CF911CA3BFB}" type="datetimeFigureOut">
              <a:rPr lang="ru-RU" smtClean="0"/>
              <a:t>10.11.2024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4501B3D-E9F3-D76A-1161-D6156D24D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08B423F-240A-09B0-2794-088DA485A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2E942-53FC-4C61-A771-8904468CAC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40703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D1FFA1-355C-5634-9A35-75FE9825EA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748535C-04C7-736B-9722-1BBA21D696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4575534-22AB-7C28-CDE2-02C4EC7AF3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BB6E3-A8C3-49E3-950E-8CF911CA3BFB}" type="datetimeFigureOut">
              <a:rPr lang="ru-RU" smtClean="0"/>
              <a:t>10.11.2024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4ABA72A-9A01-AAD7-5FD6-BE0FA202D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17938D3-5142-979F-EC77-EBEB02A81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2E942-53FC-4C61-A771-8904468CAC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68146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0D81883-BD6B-127A-1729-D7282EF29BE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4510CD8-C917-A654-320E-C1E4F4BD90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84ABC7F-7EC8-550A-256B-D67A506938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BB6E3-A8C3-49E3-950E-8CF911CA3BFB}" type="datetimeFigureOut">
              <a:rPr lang="ru-RU" smtClean="0"/>
              <a:t>10.11.2024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7D6A941-1133-5A7F-3533-EBE902AF12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C9C955E-4F40-70CE-4AD6-05A2DB464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2E942-53FC-4C61-A771-8904468CAC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65388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0ABE27-DE1A-FFCB-14D6-16B94EC59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4858093-3672-5B64-FE01-25DEDC10E6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4487AD6-3F9E-F213-140E-AADDD1D610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BB6E3-A8C3-49E3-950E-8CF911CA3BFB}" type="datetimeFigureOut">
              <a:rPr lang="ru-RU" smtClean="0"/>
              <a:t>10.11.2024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AAA6ADD-B451-188C-D2CA-4FBC81EAB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C037A71-B474-7E8F-CA62-C978F6AA7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2E942-53FC-4C61-A771-8904468CAC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85714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F5732F-DEA1-0EC8-15CE-DAE2A92CA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38D3578-8090-0377-9EF2-FFFCE7BF82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1B619AE-31B8-7F1C-9E8F-C1063412D1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BB6E3-A8C3-49E3-950E-8CF911CA3BFB}" type="datetimeFigureOut">
              <a:rPr lang="ru-RU" smtClean="0"/>
              <a:t>10.11.2024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0483D15-DF5F-9F22-1B5F-4C8EE4A804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4640AD9-3945-2FF0-62C7-7B8A75AFDD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2E942-53FC-4C61-A771-8904468CAC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73305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B4DB00-F4E5-0763-2448-66F591F3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8E55F22-BF77-35A2-DA9F-AEA734471E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A924B51-011F-56C2-B098-0C221A2D32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E2185C7-0A6E-B5C5-FEAE-3E500694C5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BB6E3-A8C3-49E3-950E-8CF911CA3BFB}" type="datetimeFigureOut">
              <a:rPr lang="ru-RU" smtClean="0"/>
              <a:t>10.11.2024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EE62545-E24B-0EA5-05EF-C515160E4E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2C52848-3849-8618-6127-65E2CF0BF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2E942-53FC-4C61-A771-8904468CAC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49364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9C7395-A468-C0E5-1089-71EBF9AED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ED98465-57B7-9AAB-730A-EB0F44B1D7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0A6E48F-228E-8002-34EB-0E319479D2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465CE41-3E14-0D5F-7670-CA3C4725A19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8291682-505C-2EC2-97F0-9CD6D4C5E8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40B2863-03F7-9530-3869-CBDE5101D1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BB6E3-A8C3-49E3-950E-8CF911CA3BFB}" type="datetimeFigureOut">
              <a:rPr lang="ru-RU" smtClean="0"/>
              <a:t>10.11.2024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9B98964-1203-68EC-41EA-5FCF54251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35ADE11-65E1-50E3-E924-45002931CA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2E942-53FC-4C61-A771-8904468CAC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41814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68C984-F146-A6C0-03FB-BAC9E905A9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9042B00-D456-9444-8EAE-463B2085A0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BB6E3-A8C3-49E3-950E-8CF911CA3BFB}" type="datetimeFigureOut">
              <a:rPr lang="ru-RU" smtClean="0"/>
              <a:t>10.11.2024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3AC7F7A-C910-005B-06FB-2A53001C42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9FB6B50-D946-8835-CE89-19276E520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2E942-53FC-4C61-A771-8904468CAC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83481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804B22A-2D7D-8FDF-BF5B-A1D9470496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BB6E3-A8C3-49E3-950E-8CF911CA3BFB}" type="datetimeFigureOut">
              <a:rPr lang="ru-RU" smtClean="0"/>
              <a:t>10.11.2024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AFD1D35-1F28-8D25-D436-252985959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D486661-BCF2-9443-0B17-5D8E7C03F8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2E942-53FC-4C61-A771-8904468CAC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63355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927F5C-FD97-41E4-5354-7D7A9F2EDD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41E823C-064D-2F7F-BD4C-0CB73E80EE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871E82D-0107-096C-3633-D1FCE397AD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F2CFCC2-180B-C8CA-2CB8-71783D794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BB6E3-A8C3-49E3-950E-8CF911CA3BFB}" type="datetimeFigureOut">
              <a:rPr lang="ru-RU" smtClean="0"/>
              <a:t>10.11.2024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0B5DE7D-D6CB-C2D6-3BFE-D3A8EAA60B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CC42BD1-8505-E2AA-30A3-FEABB5AB62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2E942-53FC-4C61-A771-8904468CAC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83635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18275F-FB29-726C-ED79-2CF54948F6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5246832-0FAE-3BA9-34A7-60534D47FF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900AB67-E479-5E83-AB36-EB8742D625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1D1E31D-F51F-37BD-80AE-6D3444C21F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BB6E3-A8C3-49E3-950E-8CF911CA3BFB}" type="datetimeFigureOut">
              <a:rPr lang="ru-RU" smtClean="0"/>
              <a:t>10.11.2024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2411CA2-FA61-977A-1DC4-8991E83391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89D1DBB-1358-0F2B-110F-E53D06CCD3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2E942-53FC-4C61-A771-8904468CAC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41960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745924-4734-D109-3209-BCB993AB27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ACFE646-7BAE-DBF5-CE6F-EA55BE78F7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7C1AE3B-9E5F-5280-2AB8-D55B32DFA9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BBB6E3-A8C3-49E3-950E-8CF911CA3BFB}" type="datetimeFigureOut">
              <a:rPr lang="ru-RU" smtClean="0"/>
              <a:t>10.11.2024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6095CD6-1177-7375-4BA0-319287E534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0B5A3FF-C348-BE50-27C9-7F2AD324CD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F2E942-53FC-4C61-A771-8904468CAC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7139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microsoft.com/office/2007/relationships/hdphoto" Target="../media/hdphoto4.wdp"/><Relationship Id="rId18" Type="http://schemas.openxmlformats.org/officeDocument/2006/relationships/image" Target="../media/image11.png"/><Relationship Id="rId26" Type="http://schemas.openxmlformats.org/officeDocument/2006/relationships/image" Target="../media/image15.png"/><Relationship Id="rId3" Type="http://schemas.openxmlformats.org/officeDocument/2006/relationships/image" Target="../media/image2.png"/><Relationship Id="rId21" Type="http://schemas.microsoft.com/office/2007/relationships/hdphoto" Target="../media/hdphoto8.wdp"/><Relationship Id="rId34" Type="http://schemas.openxmlformats.org/officeDocument/2006/relationships/image" Target="../media/image23.png"/><Relationship Id="rId7" Type="http://schemas.microsoft.com/office/2007/relationships/hdphoto" Target="../media/hdphoto1.wdp"/><Relationship Id="rId12" Type="http://schemas.openxmlformats.org/officeDocument/2006/relationships/image" Target="../media/image8.png"/><Relationship Id="rId17" Type="http://schemas.microsoft.com/office/2007/relationships/hdphoto" Target="../media/hdphoto6.wdp"/><Relationship Id="rId25" Type="http://schemas.microsoft.com/office/2007/relationships/hdphoto" Target="../media/hdphoto10.wdp"/><Relationship Id="rId33" Type="http://schemas.openxmlformats.org/officeDocument/2006/relationships/image" Target="../media/image22.png"/><Relationship Id="rId2" Type="http://schemas.openxmlformats.org/officeDocument/2006/relationships/image" Target="../media/image1.png"/><Relationship Id="rId16" Type="http://schemas.openxmlformats.org/officeDocument/2006/relationships/image" Target="../media/image10.png"/><Relationship Id="rId20" Type="http://schemas.openxmlformats.org/officeDocument/2006/relationships/image" Target="../media/image12.png"/><Relationship Id="rId29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microsoft.com/office/2007/relationships/hdphoto" Target="../media/hdphoto3.wdp"/><Relationship Id="rId24" Type="http://schemas.openxmlformats.org/officeDocument/2006/relationships/image" Target="../media/image14.png"/><Relationship Id="rId32" Type="http://schemas.openxmlformats.org/officeDocument/2006/relationships/image" Target="../media/image21.png"/><Relationship Id="rId5" Type="http://schemas.openxmlformats.org/officeDocument/2006/relationships/image" Target="../media/image4.png"/><Relationship Id="rId15" Type="http://schemas.microsoft.com/office/2007/relationships/hdphoto" Target="../media/hdphoto5.wdp"/><Relationship Id="rId23" Type="http://schemas.microsoft.com/office/2007/relationships/hdphoto" Target="../media/hdphoto9.wdp"/><Relationship Id="rId28" Type="http://schemas.openxmlformats.org/officeDocument/2006/relationships/image" Target="../media/image17.png"/><Relationship Id="rId36" Type="http://schemas.openxmlformats.org/officeDocument/2006/relationships/image" Target="../media/image25.png"/><Relationship Id="rId10" Type="http://schemas.openxmlformats.org/officeDocument/2006/relationships/image" Target="../media/image7.png"/><Relationship Id="rId19" Type="http://schemas.microsoft.com/office/2007/relationships/hdphoto" Target="../media/hdphoto7.wdp"/><Relationship Id="rId31" Type="http://schemas.openxmlformats.org/officeDocument/2006/relationships/image" Target="../media/image20.png"/><Relationship Id="rId4" Type="http://schemas.openxmlformats.org/officeDocument/2006/relationships/image" Target="../media/image3.png"/><Relationship Id="rId9" Type="http://schemas.microsoft.com/office/2007/relationships/hdphoto" Target="../media/hdphoto2.wdp"/><Relationship Id="rId14" Type="http://schemas.openxmlformats.org/officeDocument/2006/relationships/image" Target="../media/image9.png"/><Relationship Id="rId22" Type="http://schemas.openxmlformats.org/officeDocument/2006/relationships/image" Target="../media/image13.png"/><Relationship Id="rId27" Type="http://schemas.openxmlformats.org/officeDocument/2006/relationships/image" Target="../media/image16.png"/><Relationship Id="rId30" Type="http://schemas.openxmlformats.org/officeDocument/2006/relationships/image" Target="../media/image19.png"/><Relationship Id="rId35" Type="http://schemas.openxmlformats.org/officeDocument/2006/relationships/image" Target="../media/image24.png"/><Relationship Id="rId8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62F5AD-02B4-3024-15C0-56706C84E96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5AE8892-64B4-D4F2-965F-3D3C1F39E90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8B949AA-8CD0-222F-A6E1-9F66E4F165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59733" cy="700556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8AFA932-0108-02A6-72EB-0C84CFF44E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13" y="3486489"/>
            <a:ext cx="3106317" cy="310631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273E5F9-7A15-5746-A2AB-A394FDB94D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4210" y="560889"/>
            <a:ext cx="8644877" cy="6383065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DDD6FDF9-34A2-5EE0-7418-445911D7E3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534" y="190548"/>
            <a:ext cx="1436679" cy="130424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4C0AC866-6BDC-7CD2-E5B8-2B78AEED33A3}"/>
              </a:ext>
            </a:extLst>
          </p:cNvPr>
          <p:cNvPicPr>
            <a:picLocks noChangeAspect="1"/>
          </p:cNvPicPr>
          <p:nvPr/>
        </p:nvPicPr>
        <p:blipFill>
          <a:blip r:embed="rId6">
            <a:biLevel thresh="7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74973" y="2821488"/>
            <a:ext cx="1896020" cy="1896020"/>
          </a:xfrm>
          <a:prstGeom prst="rect">
            <a:avLst/>
          </a:prstGeom>
        </p:spPr>
      </p:pic>
      <p:pic>
        <p:nvPicPr>
          <p:cNvPr id="9" name="Рисунок 8" descr="Изображение выглядит как мотоцикл, колесо, шина, транспортное средство&#10;&#10;Автоматически созданное описание">
            <a:extLst>
              <a:ext uri="{FF2B5EF4-FFF2-40B4-BE49-F238E27FC236}">
                <a16:creationId xmlns:a16="http://schemas.microsoft.com/office/drawing/2014/main" id="{A3856D8F-5D28-8186-E4ED-902A258A7936}"/>
              </a:ext>
            </a:extLst>
          </p:cNvPr>
          <p:cNvPicPr>
            <a:picLocks noChangeAspect="1"/>
          </p:cNvPicPr>
          <p:nvPr/>
        </p:nvPicPr>
        <p:blipFill>
          <a:blip r:embed="rId8">
            <a:biLevel thresh="7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2721" y="3077938"/>
            <a:ext cx="1427081" cy="131547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45D11C2-525F-C7F3-D267-F60FEA959FFE}"/>
              </a:ext>
            </a:extLst>
          </p:cNvPr>
          <p:cNvPicPr>
            <a:picLocks noChangeAspect="1"/>
          </p:cNvPicPr>
          <p:nvPr/>
        </p:nvPicPr>
        <p:blipFill>
          <a:blip r:embed="rId10">
            <a:biLevel thresh="7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GlowEdges/>
                    </a14:imgEffect>
                    <a14:imgEffect>
                      <a14:saturation sat="40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21496" y="2434828"/>
            <a:ext cx="2359356" cy="2359356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10994DB4-4AB3-DD60-20F1-FB847A48282B}"/>
              </a:ext>
            </a:extLst>
          </p:cNvPr>
          <p:cNvPicPr>
            <a:picLocks noChangeAspect="1"/>
          </p:cNvPicPr>
          <p:nvPr/>
        </p:nvPicPr>
        <p:blipFill>
          <a:blip r:embed="rId12">
            <a:biLevel thresh="75000"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7197" y="2777457"/>
            <a:ext cx="1994146" cy="1994146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0C38DD0C-212E-290E-9DA1-F50834265664}"/>
              </a:ext>
            </a:extLst>
          </p:cNvPr>
          <p:cNvPicPr>
            <a:picLocks noChangeAspect="1"/>
          </p:cNvPicPr>
          <p:nvPr/>
        </p:nvPicPr>
        <p:blipFill>
          <a:blip r:embed="rId14">
            <a:biLevel thresh="75000"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6356" y="2807544"/>
            <a:ext cx="1654040" cy="1654040"/>
          </a:xfrm>
          <a:prstGeom prst="rect">
            <a:avLst/>
          </a:prstGeom>
        </p:spPr>
      </p:pic>
      <p:pic>
        <p:nvPicPr>
          <p:cNvPr id="30" name="Рисунок 29" descr="Изображение выглядит как графическая вставка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2750A2B9-B6E1-9109-BF0A-B88EFA071F37}"/>
              </a:ext>
            </a:extLst>
          </p:cNvPr>
          <p:cNvPicPr>
            <a:picLocks noChangeAspect="1"/>
          </p:cNvPicPr>
          <p:nvPr/>
        </p:nvPicPr>
        <p:blipFill>
          <a:blip r:embed="rId16">
            <a:biLevel thresh="75000"/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4299" y="2463153"/>
            <a:ext cx="2190841" cy="2190841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772CFDC7-62CF-DE16-FA43-2648F176E69C}"/>
              </a:ext>
            </a:extLst>
          </p:cNvPr>
          <p:cNvPicPr>
            <a:picLocks noChangeAspect="1"/>
          </p:cNvPicPr>
          <p:nvPr/>
        </p:nvPicPr>
        <p:blipFill>
          <a:blip r:embed="rId18">
            <a:biLevel thresh="75000"/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23408" y="2493977"/>
            <a:ext cx="2249619" cy="2255716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EEB5262F-B50A-A8CF-AD5B-B4D96D74DDDC}"/>
              </a:ext>
            </a:extLst>
          </p:cNvPr>
          <p:cNvPicPr>
            <a:picLocks noChangeAspect="1"/>
          </p:cNvPicPr>
          <p:nvPr/>
        </p:nvPicPr>
        <p:blipFill>
          <a:blip r:embed="rId20">
            <a:biLevel thresh="75000"/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82809" y="3007864"/>
            <a:ext cx="2060627" cy="1542422"/>
          </a:xfrm>
          <a:prstGeom prst="rect">
            <a:avLst/>
          </a:prstGeom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042A90DA-FC51-4C16-3587-653897177E80}"/>
              </a:ext>
            </a:extLst>
          </p:cNvPr>
          <p:cNvPicPr>
            <a:picLocks noChangeAspect="1"/>
          </p:cNvPicPr>
          <p:nvPr/>
        </p:nvPicPr>
        <p:blipFill>
          <a:blip r:embed="rId22">
            <a:biLevel thresh="75000"/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95420" y="1599586"/>
            <a:ext cx="1969179" cy="1981372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5453FEE0-5E18-849E-F3BD-A068BC49D237}"/>
              </a:ext>
            </a:extLst>
          </p:cNvPr>
          <p:cNvPicPr>
            <a:picLocks noChangeAspect="1"/>
          </p:cNvPicPr>
          <p:nvPr/>
        </p:nvPicPr>
        <p:blipFill>
          <a:blip r:embed="rId24">
            <a:biLevel thresh="75000"/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04899" y="4112287"/>
            <a:ext cx="2042337" cy="2042337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164B183-C499-5B07-F3D4-214B00D526BB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4985" y="2747359"/>
            <a:ext cx="1896533" cy="1896533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06E06A36-6595-DD41-468C-FCA496030989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7918" y="3928710"/>
            <a:ext cx="2357082" cy="2357082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графическая вставка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32C8579F-E7A2-7480-D540-C10F9D209D99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5616" y="2352016"/>
            <a:ext cx="2190841" cy="2190841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35F2B575-A10F-91E6-0581-E67201022EA8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989" y="4259689"/>
            <a:ext cx="1994146" cy="1994146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мотоцикл, колесо, шина, транспортное средство&#10;&#10;Автоматически созданное описание">
            <a:extLst>
              <a:ext uri="{FF2B5EF4-FFF2-40B4-BE49-F238E27FC236}">
                <a16:creationId xmlns:a16="http://schemas.microsoft.com/office/drawing/2014/main" id="{A8BDEA4B-E6CD-AAEB-97A3-B88F43B13823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7911" y="1567556"/>
            <a:ext cx="1427081" cy="1315474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D0AA1186-E8D1-0F66-2FAE-DEE8D83F06DE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3403" y="1396024"/>
            <a:ext cx="1654040" cy="1654040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3532C298-B677-EF4C-1F8F-63D1F88E38EC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9570" y="3977628"/>
            <a:ext cx="2252236" cy="2252236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CA9E54A0-4610-6852-8F75-64EFB5C59366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4302" y="1341948"/>
            <a:ext cx="2042297" cy="2042297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F0CE5A8A-0B63-F8C4-307F-8179D8A773DC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0193" y="2791648"/>
            <a:ext cx="2059709" cy="1544782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4F4AD57A-424F-7986-6294-FB275215E0DF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8484" y="4270177"/>
            <a:ext cx="1967768" cy="1983658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755D0FE5-3637-7086-D065-2F943AA71807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0643" y="1859713"/>
            <a:ext cx="3838131" cy="399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320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4.44444E-6 L -0.22513 0.219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63" y="10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4.07407E-6 L -0.2336 -0.21806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80" y="-10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1.11111E-6 L -0.34401 0.0081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01" y="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4.81481E-6 L -0.22903 -0.22061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58" y="-11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4.07407E-6 L -0.21237 0.2044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25" y="10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22222E-6 L -0.32877 0.01342 " pathEditMode="relative" rAng="0" ptsTypes="AA">
                                      <p:cBhvr>
                                        <p:cTn id="10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445" y="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2.96296E-6 L -0.23998 -0.21782 " pathEditMode="relative" rAng="0" ptsTypes="AA">
                                      <p:cBhvr>
                                        <p:cTn id="11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05" y="-10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-0.33086 0.02569 " pathEditMode="relative" rAng="0" ptsTypes="AA">
                                      <p:cBhvr>
                                        <p:cTn id="136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49" y="1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4.44444E-6 L -0.20872 0.40325 " pathEditMode="relative" rAng="0" ptsTypes="AA">
                                      <p:cBhvr>
                                        <p:cTn id="154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43" y="20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34 3.7037E-7 L -0.23138 -0.38982 " pathEditMode="relative" rAng="0" ptsTypes="AA">
                                      <p:cBhvr>
                                        <p:cTn id="158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93" y="-194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1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2" fill="hold">
                      <p:stCondLst>
                        <p:cond delay="0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F36324872565BB459892B1B9D623CC6C" ma:contentTypeVersion="10" ma:contentTypeDescription="Створення нового документа." ma:contentTypeScope="" ma:versionID="f30efb172360a65e864ade692a1b48d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cd09365c885d61cc6bcd6614e8f2ce0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Теги зображень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вмісту"/>
        <xsd:element ref="dc:title" minOccurs="0" maxOccurs="1" ma:index="4" ma:displayName="Заголовок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9D86CDA1-AD23-4F5A-946E-6F0190F9525B}"/>
</file>

<file path=customXml/itemProps2.xml><?xml version="1.0" encoding="utf-8"?>
<ds:datastoreItem xmlns:ds="http://schemas.openxmlformats.org/officeDocument/2006/customXml" ds:itemID="{6C1C4DA0-5AB5-4B04-9055-C02F6330E041}"/>
</file>

<file path=customXml/itemProps3.xml><?xml version="1.0" encoding="utf-8"?>
<ds:datastoreItem xmlns:ds="http://schemas.openxmlformats.org/officeDocument/2006/customXml" ds:itemID="{0C5E53E9-A875-4BE4-A4B9-7CCDE5E6AD74}"/>
</file>

<file path=docProps/app.xml><?xml version="1.0" encoding="utf-8"?>
<Properties xmlns="http://schemas.openxmlformats.org/officeDocument/2006/extended-properties" xmlns:vt="http://schemas.openxmlformats.org/officeDocument/2006/docPropsVTypes">
  <TotalTime>133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Администратор</cp:lastModifiedBy>
  <cp:revision>5</cp:revision>
  <dcterms:created xsi:type="dcterms:W3CDTF">2024-08-17T19:34:48Z</dcterms:created>
  <dcterms:modified xsi:type="dcterms:W3CDTF">2024-11-10T10:19:08Z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