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2" name="мал Рисунок 2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72" r="-56525"/>
          <a:stretch>
            <a:fillRect/>
          </a:stretch>
        </p:blipFill>
        <p:spPr>
          <a:xfrm>
            <a:off x="8778011" y="2667458"/>
            <a:ext cx="3315600" cy="3315824"/>
          </a:xfrm>
          <a:prstGeom prst="rect">
            <a:avLst/>
          </a:prstGeom>
          <a:ln>
            <a:noFill/>
          </a:ln>
          <a:effectLst>
            <a:outerShdw blurRad="50800" dist="38100" dir="240000" algn="ctr" rotWithShape="0">
              <a:schemeClr val="tx1">
                <a:lumMod val="95000"/>
                <a:lumOff val="5000"/>
              </a:schemeClr>
            </a:outerShdw>
          </a:effectLst>
        </p:spPr>
      </p:pic>
      <p:pic>
        <p:nvPicPr>
          <p:cNvPr id="203" name="девРисунок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13"/>
          <a:stretch>
            <a:fillRect/>
          </a:stretch>
        </p:blipFill>
        <p:spPr>
          <a:xfrm>
            <a:off x="41348" y="2667375"/>
            <a:ext cx="3409200" cy="3410022"/>
          </a:xfrm>
          <a:prstGeom prst="rect">
            <a:avLst/>
          </a:prstGeom>
          <a:ln>
            <a:noFill/>
          </a:ln>
          <a:effectLst>
            <a:outerShdw blurRad="50800" dist="38100" dir="240000" algn="ctr" rotWithShape="0">
              <a:schemeClr val="tx1">
                <a:lumMod val="95000"/>
                <a:lumOff val="5000"/>
              </a:scheme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25C10F6-80DE-4419-9803-4F3646A5E095}"/>
</file>

<file path=customXml/itemProps2.xml><?xml version="1.0" encoding="utf-8"?>
<ds:datastoreItem xmlns:ds="http://schemas.openxmlformats.org/officeDocument/2006/customXml" ds:itemID="{9D962832-FA7F-4E2B-8907-E03FE88DA2C9}"/>
</file>

<file path=customXml/itemProps3.xml><?xml version="1.0" encoding="utf-8"?>
<ds:datastoreItem xmlns:ds="http://schemas.openxmlformats.org/officeDocument/2006/customXml" ds:itemID="{4719707B-0DFC-4491-BECF-2D7FBC53BB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