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A9E6A1-972D-4704-8998-C56FBDF37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0801" y="3429000"/>
            <a:ext cx="2571412" cy="2571412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