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E3793C-5346-C1B0-4D28-834E387A0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