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СКЛАДИ РЕЧЕННЯ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5 СЛІВ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ЯКИЙ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ЯКА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БАГАТО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НАЗВИ ЛАСКАВО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044718" cy="5018121"/>
            <a:chOff x="991339" y="1186694"/>
            <a:chExt cx="3284566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8379" y="2556244"/>
                <a:ext cx="1638309" cy="1638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13535" y="1356464"/>
              <a:ext cx="1205622" cy="12056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190523" y="3043597"/>
              <a:ext cx="1165421" cy="116542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364" y="2271409"/>
              <a:ext cx="1069967" cy="1069967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12" name="подаоркРисунок 40">
            <a:extLst>
              <a:ext uri="{FF2B5EF4-FFF2-40B4-BE49-F238E27FC236}">
                <a16:creationId xmlns:a16="http://schemas.microsoft.com/office/drawing/2014/main" id="{F1CC3C7B-3E9D-D7DF-C6BC-A60B0A3869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6F925F-64AE-0C49-F8B2-351FEC6138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82057" y="649526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089782-E761-49FB-952D-A3F795C5F1C2}"/>
</file>

<file path=customXml/itemProps2.xml><?xml version="1.0" encoding="utf-8"?>
<ds:datastoreItem xmlns:ds="http://schemas.openxmlformats.org/officeDocument/2006/customXml" ds:itemID="{F328A9E3-4265-4F6E-8F95-0DB33FE49892}"/>
</file>

<file path=customXml/itemProps3.xml><?xml version="1.0" encoding="utf-8"?>
<ds:datastoreItem xmlns:ds="http://schemas.openxmlformats.org/officeDocument/2006/customXml" ds:itemID="{9E713EAF-E4F2-41FD-8821-DCE81AA6A7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20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158</cp:revision>
  <dcterms:created xsi:type="dcterms:W3CDTF">2022-03-22T10:23:00Z</dcterms:created>
  <dcterms:modified xsi:type="dcterms:W3CDTF">2025-02-28T13:39:11Z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