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607" y="7556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5" y="171607"/>
            <a:ext cx="350368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57613" y="337224"/>
            <a:ext cx="1396240" cy="11595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" b="1168"/>
          <a:stretch>
            <a:fillRect/>
          </a:stretch>
        </p:blipFill>
        <p:spPr>
          <a:xfrm>
            <a:off x="1596937" y="1543298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31" y="1480220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9529" r="2381" b="20266"/>
          <a:stretch>
            <a:fillRect/>
          </a:stretch>
        </p:blipFill>
        <p:spPr>
          <a:xfrm>
            <a:off x="1486324" y="2702160"/>
            <a:ext cx="1499348" cy="1105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11" y="3981628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 t="19963" r="7792" b="9188"/>
          <a:stretch>
            <a:fillRect/>
          </a:stretch>
        </p:blipFill>
        <p:spPr>
          <a:xfrm>
            <a:off x="1710813" y="3981628"/>
            <a:ext cx="1054146" cy="13076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1957" r="53" b="5259"/>
          <a:stretch>
            <a:fillRect/>
          </a:stretch>
        </p:blipFill>
        <p:spPr>
          <a:xfrm>
            <a:off x="1710814" y="5289264"/>
            <a:ext cx="1076378" cy="1231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5258870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9" y="338719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2431959" y="1644367"/>
            <a:ext cx="3293807" cy="3301852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927340" y="2726690"/>
            <a:ext cx="3666490" cy="3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2DF657-5F9F-4AEA-81A3-0E8DF96D9DD4}"/>
</file>

<file path=customXml/itemProps2.xml><?xml version="1.0" encoding="utf-8"?>
<ds:datastoreItem xmlns:ds="http://schemas.openxmlformats.org/officeDocument/2006/customXml" ds:itemID="{16F9069F-1136-4079-B37A-D11CFCB94487}"/>
</file>

<file path=customXml/itemProps3.xml><?xml version="1.0" encoding="utf-8"?>
<ds:datastoreItem xmlns:ds="http://schemas.openxmlformats.org/officeDocument/2006/customXml" ds:itemID="{3C875C89-FF42-4E84-98E2-E7273C2E397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2024-04-13T20:46:00Z</dcterms:created>
  <dcterms:modified xsi:type="dcterms:W3CDTF">2024-07-03T22:15:34Z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DF50BE5DB6C94DFBAD5B72FBA0E26AAB_12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