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8569" y="3733996"/>
            <a:ext cx="31051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22C0341-0E32-460D-9421-8EAF32AAAAB4}"/>
</file>

<file path=customXml/itemProps2.xml><?xml version="1.0" encoding="utf-8"?>
<ds:datastoreItem xmlns:ds="http://schemas.openxmlformats.org/officeDocument/2006/customXml" ds:itemID="{4A78B39E-437C-4800-85EE-8CC9E042F9AB}"/>
</file>

<file path=customXml/itemProps3.xml><?xml version="1.0" encoding="utf-8"?>
<ds:datastoreItem xmlns:ds="http://schemas.openxmlformats.org/officeDocument/2006/customXml" ds:itemID="{6E6E1BB7-9F5E-435B-807B-AA23BC026F2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12</cp:revision>
  <dcterms:created xsi:type="dcterms:W3CDTF">2024-04-20T16:34:00Z</dcterms:created>
  <dcterms:modified xsi:type="dcterms:W3CDTF">2024-10-31T13:37:08Z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