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35B8-8E03-4D80-B488-8476F585BFD8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9905-F8E9-4995-A981-AB84A10ACF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35B8-8E03-4D80-B488-8476F585BFD8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9905-F8E9-4995-A981-AB84A10ACF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35B8-8E03-4D80-B488-8476F585BFD8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9905-F8E9-4995-A981-AB84A10ACF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35B8-8E03-4D80-B488-8476F585BFD8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9905-F8E9-4995-A981-AB84A10ACF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35B8-8E03-4D80-B488-8476F585BFD8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9905-F8E9-4995-A981-AB84A10ACF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35B8-8E03-4D80-B488-8476F585BFD8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9905-F8E9-4995-A981-AB84A10ACF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35B8-8E03-4D80-B488-8476F585BFD8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9905-F8E9-4995-A981-AB84A10ACF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35B8-8E03-4D80-B488-8476F585BFD8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9905-F8E9-4995-A981-AB84A10ACF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35B8-8E03-4D80-B488-8476F585BFD8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9905-F8E9-4995-A981-AB84A10ACF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35B8-8E03-4D80-B488-8476F585BFD8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9905-F8E9-4995-A981-AB84A10ACF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35B8-8E03-4D80-B488-8476F585BFD8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9905-F8E9-4995-A981-AB84A10ACF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435B8-8E03-4D80-B488-8476F585BFD8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F9905-F8E9-4995-A981-AB84A10ACF6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65989" y="494971"/>
            <a:ext cx="11003680" cy="183351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8" name="Группа 27"/>
          <p:cNvGrpSpPr/>
          <p:nvPr/>
        </p:nvGrpSpPr>
        <p:grpSpPr>
          <a:xfrm>
            <a:off x="170757" y="548681"/>
            <a:ext cx="1772266" cy="1650269"/>
            <a:chOff x="395654" y="727478"/>
            <a:chExt cx="1772266" cy="1650269"/>
          </a:xfrm>
        </p:grpSpPr>
        <p:sp>
          <p:nvSpPr>
            <p:cNvPr id="27" name="Овал 26"/>
            <p:cNvSpPr/>
            <p:nvPr/>
          </p:nvSpPr>
          <p:spPr>
            <a:xfrm>
              <a:off x="395654" y="727478"/>
              <a:ext cx="1772266" cy="16001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9931" y="764013"/>
              <a:ext cx="1613734" cy="1613734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9215365" y="494971"/>
            <a:ext cx="1772266" cy="1742759"/>
            <a:chOff x="2075216" y="2789535"/>
            <a:chExt cx="1772266" cy="1742759"/>
          </a:xfrm>
        </p:grpSpPr>
        <p:sp>
          <p:nvSpPr>
            <p:cNvPr id="30" name="Овал 29"/>
            <p:cNvSpPr/>
            <p:nvPr/>
          </p:nvSpPr>
          <p:spPr>
            <a:xfrm>
              <a:off x="2075216" y="2932124"/>
              <a:ext cx="1772266" cy="16001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06" r="14628"/>
            <a:stretch>
              <a:fillRect/>
            </a:stretch>
          </p:blipFill>
          <p:spPr>
            <a:xfrm>
              <a:off x="2304228" y="2789535"/>
              <a:ext cx="1335652" cy="1715401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3776544" y="494971"/>
            <a:ext cx="1772266" cy="1742759"/>
            <a:chOff x="2075216" y="2789535"/>
            <a:chExt cx="1772266" cy="1742759"/>
          </a:xfrm>
        </p:grpSpPr>
        <p:sp>
          <p:nvSpPr>
            <p:cNvPr id="33" name="Овал 32"/>
            <p:cNvSpPr/>
            <p:nvPr/>
          </p:nvSpPr>
          <p:spPr>
            <a:xfrm>
              <a:off x="2075216" y="2932124"/>
              <a:ext cx="1772266" cy="16001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06" r="14628"/>
            <a:stretch>
              <a:fillRect/>
            </a:stretch>
          </p:blipFill>
          <p:spPr>
            <a:xfrm>
              <a:off x="2304228" y="2789535"/>
              <a:ext cx="1335652" cy="1715401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5592507" y="623996"/>
            <a:ext cx="1772266" cy="1613734"/>
            <a:chOff x="395654" y="724868"/>
            <a:chExt cx="1772266" cy="1613734"/>
          </a:xfrm>
        </p:grpSpPr>
        <p:sp>
          <p:nvSpPr>
            <p:cNvPr id="36" name="Овал 35"/>
            <p:cNvSpPr/>
            <p:nvPr/>
          </p:nvSpPr>
          <p:spPr>
            <a:xfrm>
              <a:off x="395654" y="727478"/>
              <a:ext cx="1772266" cy="16001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6437" y="724868"/>
              <a:ext cx="1613734" cy="1613734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1976225" y="586961"/>
            <a:ext cx="1772266" cy="1650769"/>
            <a:chOff x="395654" y="727478"/>
            <a:chExt cx="1772266" cy="1650769"/>
          </a:xfrm>
        </p:grpSpPr>
        <p:sp>
          <p:nvSpPr>
            <p:cNvPr id="39" name="Овал 38"/>
            <p:cNvSpPr/>
            <p:nvPr/>
          </p:nvSpPr>
          <p:spPr>
            <a:xfrm>
              <a:off x="395654" y="727478"/>
              <a:ext cx="1772266" cy="16001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6051" y="764513"/>
              <a:ext cx="1613734" cy="1613734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7390349" y="626606"/>
            <a:ext cx="1772266" cy="1622937"/>
            <a:chOff x="395654" y="727478"/>
            <a:chExt cx="1772266" cy="1622937"/>
          </a:xfrm>
        </p:grpSpPr>
        <p:sp>
          <p:nvSpPr>
            <p:cNvPr id="42" name="Овал 41"/>
            <p:cNvSpPr/>
            <p:nvPr/>
          </p:nvSpPr>
          <p:spPr>
            <a:xfrm>
              <a:off x="395654" y="727478"/>
              <a:ext cx="1772266" cy="16001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2381" y="736681"/>
              <a:ext cx="1613734" cy="1613734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9242959" y="626606"/>
            <a:ext cx="1772266" cy="1600170"/>
            <a:chOff x="-24230" y="4158258"/>
            <a:chExt cx="1996078" cy="1883283"/>
          </a:xfrm>
        </p:grpSpPr>
        <p:sp>
          <p:nvSpPr>
            <p:cNvPr id="18" name="Овал 17"/>
            <p:cNvSpPr/>
            <p:nvPr/>
          </p:nvSpPr>
          <p:spPr>
            <a:xfrm>
              <a:off x="-24230" y="4158258"/>
              <a:ext cx="1996078" cy="188328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4889" r="89778">
                          <a14:foregroundMark x1="37778" y1="80000" x2="54667" y2="92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1658" y="4292590"/>
              <a:ext cx="1662237" cy="1662237"/>
            </a:xfrm>
            <a:prstGeom prst="rect">
              <a:avLst/>
            </a:prstGeom>
          </p:spPr>
        </p:pic>
      </p:grpSp>
      <p:sp>
        <p:nvSpPr>
          <p:cNvPr id="3" name="Прямоугольник: скругленные углы 2"/>
          <p:cNvSpPr/>
          <p:nvPr/>
        </p:nvSpPr>
        <p:spPr>
          <a:xfrm>
            <a:off x="90667" y="2528216"/>
            <a:ext cx="11003680" cy="183351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6" name="Группа 55"/>
          <p:cNvGrpSpPr/>
          <p:nvPr/>
        </p:nvGrpSpPr>
        <p:grpSpPr>
          <a:xfrm>
            <a:off x="126502" y="2732575"/>
            <a:ext cx="1772266" cy="1600170"/>
            <a:chOff x="1885247" y="3134315"/>
            <a:chExt cx="1772266" cy="1600170"/>
          </a:xfrm>
        </p:grpSpPr>
        <p:sp>
          <p:nvSpPr>
            <p:cNvPr id="57" name="Овал 56"/>
            <p:cNvSpPr/>
            <p:nvPr/>
          </p:nvSpPr>
          <p:spPr>
            <a:xfrm>
              <a:off x="1885247" y="3134315"/>
              <a:ext cx="1772266" cy="16001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4692" y="3190973"/>
              <a:ext cx="1538250" cy="1524000"/>
            </a:xfrm>
            <a:prstGeom prst="rect">
              <a:avLst/>
            </a:prstGeom>
          </p:spPr>
        </p:pic>
      </p:grpSp>
      <p:grpSp>
        <p:nvGrpSpPr>
          <p:cNvPr id="62" name="Группа 61"/>
          <p:cNvGrpSpPr/>
          <p:nvPr/>
        </p:nvGrpSpPr>
        <p:grpSpPr>
          <a:xfrm>
            <a:off x="1914864" y="2686317"/>
            <a:ext cx="1772266" cy="1684883"/>
            <a:chOff x="3827714" y="2245319"/>
            <a:chExt cx="1772266" cy="1684883"/>
          </a:xfrm>
        </p:grpSpPr>
        <p:sp>
          <p:nvSpPr>
            <p:cNvPr id="63" name="Овал 62"/>
            <p:cNvSpPr/>
            <p:nvPr/>
          </p:nvSpPr>
          <p:spPr>
            <a:xfrm>
              <a:off x="3827714" y="2260748"/>
              <a:ext cx="1772266" cy="16001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4" name="Рисунок 6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84" t="4060" r="8985" b="7981"/>
            <a:stretch>
              <a:fillRect/>
            </a:stretch>
          </p:blipFill>
          <p:spPr>
            <a:xfrm>
              <a:off x="4086802" y="2245319"/>
              <a:ext cx="1306997" cy="1684883"/>
            </a:xfrm>
            <a:prstGeom prst="rect">
              <a:avLst/>
            </a:prstGeom>
          </p:spPr>
        </p:pic>
      </p:grpSp>
      <p:grpSp>
        <p:nvGrpSpPr>
          <p:cNvPr id="59" name="Группа 58"/>
          <p:cNvGrpSpPr/>
          <p:nvPr/>
        </p:nvGrpSpPr>
        <p:grpSpPr>
          <a:xfrm>
            <a:off x="3648394" y="2654093"/>
            <a:ext cx="1772266" cy="1684883"/>
            <a:chOff x="3827714" y="2245319"/>
            <a:chExt cx="1772266" cy="1684883"/>
          </a:xfrm>
        </p:grpSpPr>
        <p:sp>
          <p:nvSpPr>
            <p:cNvPr id="60" name="Овал 59"/>
            <p:cNvSpPr/>
            <p:nvPr/>
          </p:nvSpPr>
          <p:spPr>
            <a:xfrm>
              <a:off x="3827714" y="2260748"/>
              <a:ext cx="1772266" cy="16001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1" name="Рисунок 60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84" t="4060" r="8985" b="7981"/>
            <a:stretch>
              <a:fillRect/>
            </a:stretch>
          </p:blipFill>
          <p:spPr>
            <a:xfrm>
              <a:off x="4086802" y="2245319"/>
              <a:ext cx="1306997" cy="1684883"/>
            </a:xfrm>
            <a:prstGeom prst="rect">
              <a:avLst/>
            </a:prstGeom>
          </p:spPr>
        </p:pic>
      </p:grpSp>
      <p:grpSp>
        <p:nvGrpSpPr>
          <p:cNvPr id="53" name="Группа 52"/>
          <p:cNvGrpSpPr/>
          <p:nvPr/>
        </p:nvGrpSpPr>
        <p:grpSpPr>
          <a:xfrm>
            <a:off x="5500274" y="2701746"/>
            <a:ext cx="1772266" cy="1600170"/>
            <a:chOff x="1885247" y="3134315"/>
            <a:chExt cx="1772266" cy="1600170"/>
          </a:xfrm>
        </p:grpSpPr>
        <p:sp>
          <p:nvSpPr>
            <p:cNvPr id="54" name="Овал 53"/>
            <p:cNvSpPr/>
            <p:nvPr/>
          </p:nvSpPr>
          <p:spPr>
            <a:xfrm>
              <a:off x="1885247" y="3134315"/>
              <a:ext cx="1772266" cy="16001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4692" y="3190973"/>
              <a:ext cx="1538250" cy="1524000"/>
            </a:xfrm>
            <a:prstGeom prst="rect">
              <a:avLst/>
            </a:prstGeom>
          </p:spPr>
        </p:pic>
      </p:grpSp>
      <p:grpSp>
        <p:nvGrpSpPr>
          <p:cNvPr id="48" name="Группа 47"/>
          <p:cNvGrpSpPr/>
          <p:nvPr/>
        </p:nvGrpSpPr>
        <p:grpSpPr>
          <a:xfrm>
            <a:off x="7421105" y="2654092"/>
            <a:ext cx="1772266" cy="1684883"/>
            <a:chOff x="3827714" y="2245319"/>
            <a:chExt cx="1772266" cy="1684883"/>
          </a:xfrm>
        </p:grpSpPr>
        <p:sp>
          <p:nvSpPr>
            <p:cNvPr id="47" name="Овал 46"/>
            <p:cNvSpPr/>
            <p:nvPr/>
          </p:nvSpPr>
          <p:spPr>
            <a:xfrm>
              <a:off x="3827714" y="2260748"/>
              <a:ext cx="1772266" cy="16001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84" t="4060" r="8985" b="7981"/>
            <a:stretch>
              <a:fillRect/>
            </a:stretch>
          </p:blipFill>
          <p:spPr>
            <a:xfrm>
              <a:off x="4086802" y="2245319"/>
              <a:ext cx="1306997" cy="1684883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9284038" y="2619090"/>
            <a:ext cx="1772266" cy="1684883"/>
            <a:chOff x="3827714" y="2245319"/>
            <a:chExt cx="1772266" cy="1684883"/>
          </a:xfrm>
        </p:grpSpPr>
        <p:sp>
          <p:nvSpPr>
            <p:cNvPr id="8" name="Овал 7"/>
            <p:cNvSpPr/>
            <p:nvPr/>
          </p:nvSpPr>
          <p:spPr>
            <a:xfrm>
              <a:off x="3827714" y="2260748"/>
              <a:ext cx="1772266" cy="16001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84" t="4060" r="8985" b="7981"/>
            <a:stretch>
              <a:fillRect/>
            </a:stretch>
          </p:blipFill>
          <p:spPr>
            <a:xfrm>
              <a:off x="4086802" y="2245319"/>
              <a:ext cx="1306997" cy="1684883"/>
            </a:xfrm>
            <a:prstGeom prst="rect">
              <a:avLst/>
            </a:prstGeom>
          </p:spPr>
        </p:pic>
      </p:grpSp>
      <p:grpSp>
        <p:nvGrpSpPr>
          <p:cNvPr id="65" name="Группа 64"/>
          <p:cNvGrpSpPr/>
          <p:nvPr/>
        </p:nvGrpSpPr>
        <p:grpSpPr>
          <a:xfrm>
            <a:off x="9131915" y="2661446"/>
            <a:ext cx="1772266" cy="1600170"/>
            <a:chOff x="-24230" y="4158258"/>
            <a:chExt cx="1996078" cy="1883283"/>
          </a:xfrm>
        </p:grpSpPr>
        <p:sp>
          <p:nvSpPr>
            <p:cNvPr id="66" name="Овал 65"/>
            <p:cNvSpPr/>
            <p:nvPr/>
          </p:nvSpPr>
          <p:spPr>
            <a:xfrm>
              <a:off x="-24230" y="4158258"/>
              <a:ext cx="1996078" cy="188328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4889" r="89778">
                          <a14:foregroundMark x1="37778" y1="80000" x2="54667" y2="92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1658" y="4292590"/>
              <a:ext cx="1662237" cy="1662237"/>
            </a:xfrm>
            <a:prstGeom prst="rect">
              <a:avLst/>
            </a:prstGeom>
          </p:spPr>
        </p:pic>
      </p:grpSp>
      <p:sp>
        <p:nvSpPr>
          <p:cNvPr id="5" name="Прямоугольник: скругленные углы 4"/>
          <p:cNvSpPr/>
          <p:nvPr/>
        </p:nvSpPr>
        <p:spPr>
          <a:xfrm>
            <a:off x="90667" y="4596334"/>
            <a:ext cx="11003680" cy="183351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3458" y="4786480"/>
            <a:ext cx="1495991" cy="149599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354" y="4657582"/>
            <a:ext cx="1772266" cy="17722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57560" y="4773005"/>
            <a:ext cx="1495991" cy="1495991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33422" y="4765946"/>
            <a:ext cx="1495991" cy="1495991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3793" y="4528278"/>
            <a:ext cx="1891384" cy="1891384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39771" y="4765946"/>
            <a:ext cx="1495991" cy="1495991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84038" y="4765946"/>
            <a:ext cx="1495991" cy="1495991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9226070" y="4713006"/>
            <a:ext cx="1772266" cy="1600170"/>
            <a:chOff x="-24230" y="4158258"/>
            <a:chExt cx="1996078" cy="1883283"/>
          </a:xfrm>
        </p:grpSpPr>
        <p:sp>
          <p:nvSpPr>
            <p:cNvPr id="23" name="Овал 22"/>
            <p:cNvSpPr/>
            <p:nvPr/>
          </p:nvSpPr>
          <p:spPr>
            <a:xfrm>
              <a:off x="-24230" y="4158258"/>
              <a:ext cx="1996078" cy="188328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4889" r="89778">
                          <a14:foregroundMark x1="37778" y1="80000" x2="54667" y2="92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1658" y="4292590"/>
              <a:ext cx="1662237" cy="1662237"/>
            </a:xfrm>
            <a:prstGeom prst="rect">
              <a:avLst/>
            </a:prstGeom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174" y="1387046"/>
            <a:ext cx="3940086" cy="400968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Yehor Tkachenko</dc:creator>
  <cp:lastModifiedBy>Администратор</cp:lastModifiedBy>
  <cp:revision>5</cp:revision>
  <dcterms:created xsi:type="dcterms:W3CDTF">2024-04-25T13:43:00Z</dcterms:created>
  <dcterms:modified xsi:type="dcterms:W3CDTF">2025-07-08T13:08:25Z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8747D30A83C04137985E29378E569B66_12</vt:lpwstr>
  </property>
  <property fmtid="{D5CDD505-2E9C-101B-9397-08002B2CF9AE}" pid="3" name="KSOProductBuildVer">
    <vt:lpwstr>1033-12.2.0.20782</vt:lpwstr>
  </property>
</Properties>
</file>