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zhHx7XScDU8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_003_2">
            <a:hlinkClick r:id="" action="ppaction://media"/>
            <a:extLst>
              <a:ext uri="{FF2B5EF4-FFF2-40B4-BE49-F238E27FC236}">
                <a16:creationId xmlns:a16="http://schemas.microsoft.com/office/drawing/2014/main" id="{2B8F8BD9-87E5-E307-6D0B-F1D0E4EE7AE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2025-05-06T08:56:43Z</dcterms:created>
  <dcterms:modified xsi:type="dcterms:W3CDTF">2025-06-12T15:28:59Z</dcterms:modified>
</cp:coreProperties>
</file>