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81409" y="1328292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4880" y="2528570"/>
            <a:ext cx="3582035" cy="358203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A62773-5224-44DB-C8B7-49D774C6FE29}"/>
              </a:ext>
            </a:extLst>
          </p:cNvPr>
          <p:cNvGrpSpPr/>
          <p:nvPr/>
        </p:nvGrpSpPr>
        <p:grpSpPr>
          <a:xfrm>
            <a:off x="5215091" y="1324052"/>
            <a:ext cx="3239585" cy="3721865"/>
            <a:chOff x="18209635" y="-6546817"/>
            <a:chExt cx="3239585" cy="3721865"/>
          </a:xfrm>
        </p:grpSpPr>
        <p:pic>
          <p:nvPicPr>
            <p:cNvPr id="8" name="Рисунок 7" descr="Изображение выглядит как мебель, кровать, постельные принадлежности, спальная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99D315A-8E3E-8521-4B43-3A2053A9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635" y="-5254641"/>
              <a:ext cx="3239585" cy="24296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62833-2643-E52F-8DF3-74EF56D2B67E}"/>
                </a:ext>
              </a:extLst>
            </p:cNvPr>
            <p:cNvSpPr txBox="1"/>
            <p:nvPr/>
          </p:nvSpPr>
          <p:spPr>
            <a:xfrm>
              <a:off x="18537255" y="-654681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93411" y="131981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97428" y="132854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1980A-1133-4C43-811C-6CF644593DDF}"/>
</file>

<file path=customXml/itemProps2.xml><?xml version="1.0" encoding="utf-8"?>
<ds:datastoreItem xmlns:ds="http://schemas.openxmlformats.org/officeDocument/2006/customXml" ds:itemID="{812ABA79-7568-48A5-B2CB-3392927046E5}"/>
</file>

<file path=customXml/itemProps3.xml><?xml version="1.0" encoding="utf-8"?>
<ds:datastoreItem xmlns:ds="http://schemas.openxmlformats.org/officeDocument/2006/customXml" ds:itemID="{31C91E0B-7A30-4B9B-ACDA-336576F73A3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2025-01-02T17:10:27Z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