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2899-79B1-4932-BFC8-501220C10A36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653D-DCB8-44AF-9B1B-BCAFC5549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9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53D-DCB8-44AF-9B1B-BCAFC55495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3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F82AB-78C7-DD9E-BAE1-B9CAA7F8D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FDEA1E-C2AA-8886-4E36-DB31D7049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943E7-90B5-7791-530C-9E1AB35C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C8162-F54D-955F-036C-10A7BA8C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8E0A7-49DF-35B7-B203-B51C8BF5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832C-F4C8-A7EA-A62E-C02FAE8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D2989C-7F33-1A43-4BAB-6184BD28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F3A9A-A35D-521A-757C-0EF2C62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B2C66-A3FE-061C-CF1F-9E8BF72E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330A3-F3A7-E9A3-E3C8-A4C089CC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0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B00461-001B-870D-A4CA-393A3AE8A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77DC9D-5EBC-41FF-42DC-61AC43A20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3679D-EEFE-2602-5E56-5452CCDD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85F9F-CE40-CD2B-E39A-3380032D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2C232-D368-9A09-F8B8-350A0AE9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882D9-13EA-7638-EC88-E0208BAC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B7DDA-07EA-F5C7-9269-41315CB7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C56C6-99EC-CC4D-CE7E-02E6358F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F7447-D519-7BBF-B5F8-1B2A1671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F875D-B779-A8D8-378B-771C3A35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6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3E8D1-C5A0-ED3C-75D3-30A8D5B6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C502D-FC2E-6D46-FEA1-DCC5F70F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148E3-15DC-2A06-0509-C8F23E34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BFBE-85D2-3572-1589-BB97E037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DFCE0-EA12-B466-9733-7010643E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78E52-3C8E-ADEA-95DF-ECCEEFED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10F93-84C4-F72D-CAB3-F76670DCC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C741C-F1FD-5054-8944-FEE3C3DA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0F8B8-45BB-3855-6531-480FDFA2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590B8-66E3-2EE6-3A21-D0D77362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6206B4-1734-8F05-43DB-43D797D3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7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AD1E1-8DE8-230F-CE28-455B5E9D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6A0E6-B9D5-AEBF-C957-8B9F9C68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41BCE-FAB7-1936-32B8-56EACAD62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640976-2F54-609A-0990-2128D8CF1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1AB77C-DC31-3F8B-8A48-3963F438B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00740A-ACB1-7221-68DF-8B277B02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CA0630-7D7F-6331-2856-C541A11A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9B2251-3B79-12DA-D3DA-B3432581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4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335FC-010F-1569-26D3-DB23205B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C47163-B807-DF4E-13AD-3C9655FE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5C1CE8-B873-D809-C185-A2000487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5F612A-3317-6AAA-1437-C3CBAC6F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2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A4553F-F3F3-5394-5FBA-D0A4A24B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12D369-D222-8C4C-421A-862AE160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EA6045-B6DB-18C3-B338-647269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60E3-4541-D3A7-A803-36462656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788DD-1A43-D4A7-0830-07917A14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75534-650F-5AEE-4D42-494790C3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69AC9-8487-27AD-2EE8-71E7962B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1FDF1-835E-79F3-FAB5-DD5389F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80ED91-0C71-2A7E-870F-25380F0B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B84E2-892C-DF12-CE06-271E39C1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AA34DE-E532-8C0E-912F-5FA3BF027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CC1E9D-360A-71B7-2361-9F52A7523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F7F91-8EFB-982A-8D47-DC808F5A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4FA2F4-BFD4-45F3-00A5-8B786413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31D39-2525-7E34-BBD9-D5D757D4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29A16-CBBA-0AF4-D2E7-3E6F7DDC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D6FDB-092D-37F9-59A4-18452983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B4E6A-9BB1-09F6-D6C8-3B63D564A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094A-6EE3-49BD-8B42-C4203C9128FA}" type="datetimeFigureOut">
              <a:rPr lang="ru-RU" smtClean="0"/>
              <a:t>17.08.2025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E4CB9-EC2E-3588-230E-D39D6598E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B9C86-F6ED-9382-40A7-46469E306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A483-66DC-4BF1-B798-0AC509D8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7CD61-9DEB-5AE0-FE29-16FB3D05B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9233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112210" y="281582"/>
            <a:ext cx="1584493" cy="1582098"/>
            <a:chOff x="3113513" y="264533"/>
            <a:chExt cx="1584493" cy="158209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F970F79-FC68-E3A9-471D-ADE6AF5A7136}"/>
                </a:ext>
              </a:extLst>
            </p:cNvPr>
            <p:cNvGrpSpPr/>
            <p:nvPr/>
          </p:nvGrpSpPr>
          <p:grpSpPr>
            <a:xfrm>
              <a:off x="3113513" y="264533"/>
              <a:ext cx="1548000" cy="1582098"/>
              <a:chOff x="3113513" y="264533"/>
              <a:chExt cx="1548000" cy="1582098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A8C898B5-3C8B-9B9F-5822-925F7624B460}"/>
                  </a:ext>
                </a:extLst>
              </p:cNvPr>
              <p:cNvSpPr/>
              <p:nvPr/>
            </p:nvSpPr>
            <p:spPr>
              <a:xfrm>
                <a:off x="3113513" y="298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195D4EAB-A194-2F41-C4CB-086EBD45D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816" y="264533"/>
                <a:ext cx="1199221" cy="1199221"/>
              </a:xfrm>
              <a:prstGeom prst="rect">
                <a:avLst/>
              </a:prstGeom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3132193" y="1242282"/>
              <a:ext cx="156581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</a:t>
              </a:r>
              <a:r>
                <a:rPr lang="ru-RU" sz="2800" b="1" dirty="0" err="1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ж</a:t>
              </a:r>
              <a:r>
                <a:rPr lang="ru-RU" sz="2800" b="1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61513" y="293570"/>
            <a:ext cx="1548000" cy="1553061"/>
            <a:chOff x="4661513" y="293570"/>
            <a:chExt cx="1548000" cy="1553061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D92D2A2E-92F7-6A52-7B13-53EC1E3D917D}"/>
                </a:ext>
              </a:extLst>
            </p:cNvPr>
            <p:cNvGrpSpPr/>
            <p:nvPr/>
          </p:nvGrpSpPr>
          <p:grpSpPr>
            <a:xfrm>
              <a:off x="4661513" y="293570"/>
              <a:ext cx="1548000" cy="1553061"/>
              <a:chOff x="4661513" y="293570"/>
              <a:chExt cx="1548000" cy="1553061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44C37615-6AE6-4B7C-4729-F0BC5AE7C968}"/>
                  </a:ext>
                </a:extLst>
              </p:cNvPr>
              <p:cNvSpPr/>
              <p:nvPr/>
            </p:nvSpPr>
            <p:spPr>
              <a:xfrm>
                <a:off x="4661513" y="298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9F86DA2-AA43-295A-D5F4-510181C4C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7816" y="293570"/>
                <a:ext cx="1149922" cy="1149922"/>
              </a:xfrm>
              <a:prstGeom prst="rect">
                <a:avLst/>
              </a:prstGeom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4683002" y="1240795"/>
              <a:ext cx="151842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фрук-ти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09513" y="96854"/>
            <a:ext cx="1563486" cy="1733891"/>
            <a:chOff x="6209513" y="96854"/>
            <a:chExt cx="1563486" cy="173389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61D7AD3F-DB55-58D3-1535-3CE636015C35}"/>
                </a:ext>
              </a:extLst>
            </p:cNvPr>
            <p:cNvGrpSpPr/>
            <p:nvPr/>
          </p:nvGrpSpPr>
          <p:grpSpPr>
            <a:xfrm>
              <a:off x="6209513" y="96854"/>
              <a:ext cx="1548000" cy="1733891"/>
              <a:chOff x="6209513" y="96854"/>
              <a:chExt cx="1548000" cy="1733891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850E332F-DEFB-4099-9228-68B514067039}"/>
                  </a:ext>
                </a:extLst>
              </p:cNvPr>
              <p:cNvSpPr/>
              <p:nvPr/>
            </p:nvSpPr>
            <p:spPr>
              <a:xfrm>
                <a:off x="6209513" y="282745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F6D5A2AF-EFAF-0F80-2AF1-12926229D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073" y="96854"/>
                <a:ext cx="1302498" cy="1302498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6227319" y="1221615"/>
              <a:ext cx="154568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клум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-ба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22468" y="1813083"/>
            <a:ext cx="1552453" cy="1600769"/>
            <a:chOff x="3139797" y="1809217"/>
            <a:chExt cx="1552453" cy="1600769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E13DCA5-6E5C-2207-11B8-906EF540BFE6}"/>
                </a:ext>
              </a:extLst>
            </p:cNvPr>
            <p:cNvGrpSpPr/>
            <p:nvPr/>
          </p:nvGrpSpPr>
          <p:grpSpPr>
            <a:xfrm>
              <a:off x="3139797" y="1809217"/>
              <a:ext cx="1552453" cy="1600769"/>
              <a:chOff x="3113513" y="1800269"/>
              <a:chExt cx="1552453" cy="1600769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737F865E-8A0F-7BC7-72F2-9F4FEF7BDBCB}"/>
                  </a:ext>
                </a:extLst>
              </p:cNvPr>
              <p:cNvSpPr/>
              <p:nvPr/>
            </p:nvSpPr>
            <p:spPr>
              <a:xfrm>
                <a:off x="3113513" y="1853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C8B2BEE9-E3FD-0188-9167-A5E47BBC6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723" y="1800269"/>
                <a:ext cx="1515243" cy="1275211"/>
              </a:xfrm>
              <a:prstGeom prst="rect">
                <a:avLst/>
              </a:prstGeom>
              <a:effectLst>
                <a:glow rad="50800">
                  <a:schemeClr val="bg1"/>
                </a:glow>
              </a:effectLst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3217014" y="2861624"/>
              <a:ext cx="144449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греч-ка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61513" y="1807405"/>
            <a:ext cx="1548000" cy="1587226"/>
            <a:chOff x="4661513" y="1807405"/>
            <a:chExt cx="1548000" cy="1587226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6B4C94FE-5C5B-6D18-5C08-9406296BCC6E}"/>
                </a:ext>
              </a:extLst>
            </p:cNvPr>
            <p:cNvGrpSpPr/>
            <p:nvPr/>
          </p:nvGrpSpPr>
          <p:grpSpPr>
            <a:xfrm>
              <a:off x="4661513" y="1807405"/>
              <a:ext cx="1548000" cy="1587226"/>
              <a:chOff x="4661513" y="1807405"/>
              <a:chExt cx="1548000" cy="1587226"/>
            </a:xfrm>
          </p:grpSpPr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BF175160-DDC8-4C90-1356-3BAEFB9DF22E}"/>
                  </a:ext>
                </a:extLst>
              </p:cNvPr>
              <p:cNvSpPr/>
              <p:nvPr/>
            </p:nvSpPr>
            <p:spPr>
              <a:xfrm>
                <a:off x="4661513" y="1846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9BDD91E5-588F-3AD1-1784-295A19213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7661" y="1807405"/>
                <a:ext cx="1129506" cy="1129506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4772322" y="2855583"/>
              <a:ext cx="13397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</a:t>
              </a:r>
              <a:r>
                <a:rPr lang="uk-UA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09513" y="1829392"/>
            <a:ext cx="1548000" cy="1558832"/>
            <a:chOff x="6209513" y="1829392"/>
            <a:chExt cx="1548000" cy="155883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1DCE5EED-6E20-BFC6-9138-6DC9861774B9}"/>
                </a:ext>
              </a:extLst>
            </p:cNvPr>
            <p:cNvGrpSpPr/>
            <p:nvPr/>
          </p:nvGrpSpPr>
          <p:grpSpPr>
            <a:xfrm>
              <a:off x="6209513" y="1829392"/>
              <a:ext cx="1548000" cy="1558832"/>
              <a:chOff x="6209513" y="1829392"/>
              <a:chExt cx="1548000" cy="1558832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4F01BF27-F0E3-7E49-8A1B-8F3E9BA25FF7}"/>
                  </a:ext>
                </a:extLst>
              </p:cNvPr>
              <p:cNvSpPr/>
              <p:nvPr/>
            </p:nvSpPr>
            <p:spPr>
              <a:xfrm>
                <a:off x="6209513" y="1840224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0BDB2583-8B7F-F08D-7C3F-FD6BDB46F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9717" r="898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463" y="1829392"/>
                <a:ext cx="1162094" cy="1162094"/>
              </a:xfrm>
              <a:prstGeom prst="rect">
                <a:avLst/>
              </a:prstGeom>
            </p:spPr>
          </p:pic>
        </p:grpSp>
        <p:sp>
          <p:nvSpPr>
            <p:cNvPr id="49" name="Прямоугольник 48"/>
            <p:cNvSpPr/>
            <p:nvPr/>
          </p:nvSpPr>
          <p:spPr>
            <a:xfrm>
              <a:off x="6220825" y="2852014"/>
              <a:ext cx="15247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джин-си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09214" y="4859351"/>
            <a:ext cx="1548000" cy="1637687"/>
            <a:chOff x="6209214" y="4859351"/>
            <a:chExt cx="1548000" cy="1637687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9F3C2565-5785-6DB9-EE40-62E49FB55108}"/>
                </a:ext>
              </a:extLst>
            </p:cNvPr>
            <p:cNvGrpSpPr/>
            <p:nvPr/>
          </p:nvGrpSpPr>
          <p:grpSpPr>
            <a:xfrm>
              <a:off x="6209214" y="4859351"/>
              <a:ext cx="1548000" cy="1637687"/>
              <a:chOff x="6209214" y="4859351"/>
              <a:chExt cx="1548000" cy="1637687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31CCC1A0-DEED-AD87-E802-1FC849D28BD8}"/>
                  </a:ext>
                </a:extLst>
              </p:cNvPr>
              <p:cNvSpPr/>
              <p:nvPr/>
            </p:nvSpPr>
            <p:spPr>
              <a:xfrm>
                <a:off x="6209214" y="4949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594440EF-26DD-6F32-2B5A-836FC01B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5459" y="4859351"/>
                <a:ext cx="1290591" cy="1289235"/>
              </a:xfrm>
              <a:prstGeom prst="rect">
                <a:avLst/>
              </a:prstGeom>
            </p:spPr>
          </p:pic>
        </p:grpSp>
        <p:sp>
          <p:nvSpPr>
            <p:cNvPr id="51" name="Прямоугольник 50"/>
            <p:cNvSpPr/>
            <p:nvPr/>
          </p:nvSpPr>
          <p:spPr>
            <a:xfrm>
              <a:off x="6260488" y="5910295"/>
              <a:ext cx="146386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прас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18419" y="3340254"/>
            <a:ext cx="1548000" cy="1602377"/>
            <a:chOff x="6218419" y="3340254"/>
            <a:chExt cx="1548000" cy="1602377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792B3F24-65A8-5B2C-4EE2-54A320CD6374}"/>
                </a:ext>
              </a:extLst>
            </p:cNvPr>
            <p:cNvGrpSpPr/>
            <p:nvPr/>
          </p:nvGrpSpPr>
          <p:grpSpPr>
            <a:xfrm>
              <a:off x="6218419" y="3340254"/>
              <a:ext cx="1548000" cy="1602377"/>
              <a:chOff x="6218419" y="3340254"/>
              <a:chExt cx="1548000" cy="1602377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5EF8CF81-C763-7F1E-7EE8-20F98142E57D}"/>
                  </a:ext>
                </a:extLst>
              </p:cNvPr>
              <p:cNvSpPr/>
              <p:nvPr/>
            </p:nvSpPr>
            <p:spPr>
              <a:xfrm>
                <a:off x="6218419" y="3394631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CD9254-BE7C-AAC3-78E1-B6A506508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859" y="3340254"/>
                <a:ext cx="1237792" cy="1237792"/>
              </a:xfrm>
              <a:prstGeom prst="rect">
                <a:avLst/>
              </a:prstGeom>
            </p:spPr>
          </p:pic>
        </p:grpSp>
        <p:sp>
          <p:nvSpPr>
            <p:cNvPr id="53" name="Прямоугольник 52"/>
            <p:cNvSpPr/>
            <p:nvPr/>
          </p:nvSpPr>
          <p:spPr>
            <a:xfrm>
              <a:off x="6319044" y="4362295"/>
              <a:ext cx="13622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квіт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61513" y="3312015"/>
            <a:ext cx="1548000" cy="1637023"/>
            <a:chOff x="4661513" y="3312015"/>
            <a:chExt cx="1548000" cy="1637023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8048C7E7-D6CA-4753-FD71-9FE7DC70DF7E}"/>
                </a:ext>
              </a:extLst>
            </p:cNvPr>
            <p:cNvGrpSpPr/>
            <p:nvPr/>
          </p:nvGrpSpPr>
          <p:grpSpPr>
            <a:xfrm>
              <a:off x="4661513" y="3312015"/>
              <a:ext cx="1548000" cy="1637023"/>
              <a:chOff x="4661513" y="3312015"/>
              <a:chExt cx="1548000" cy="1637023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8423B0-B8BA-F329-4268-D8C3904E7FD1}"/>
                  </a:ext>
                </a:extLst>
              </p:cNvPr>
              <p:cNvSpPr/>
              <p:nvPr/>
            </p:nvSpPr>
            <p:spPr>
              <a:xfrm>
                <a:off x="4661513" y="3401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520F5E16-FBDF-F035-6427-A207B6FBF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1069" y="3312015"/>
                <a:ext cx="1248423" cy="1248423"/>
              </a:xfrm>
              <a:prstGeom prst="rect">
                <a:avLst/>
              </a:prstGeom>
            </p:spPr>
          </p:pic>
        </p:grpSp>
        <p:sp>
          <p:nvSpPr>
            <p:cNvPr id="55" name="Прямоугольник 54"/>
            <p:cNvSpPr/>
            <p:nvPr/>
          </p:nvSpPr>
          <p:spPr>
            <a:xfrm>
              <a:off x="4783146" y="4381692"/>
              <a:ext cx="13516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кріс-ло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113513" y="3394631"/>
            <a:ext cx="1548000" cy="1560814"/>
            <a:chOff x="3113513" y="3394631"/>
            <a:chExt cx="1548000" cy="1560814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991AD3C1-B2CF-6178-FE54-ABAADDEC2A57}"/>
                </a:ext>
              </a:extLst>
            </p:cNvPr>
            <p:cNvGrpSpPr/>
            <p:nvPr/>
          </p:nvGrpSpPr>
          <p:grpSpPr>
            <a:xfrm>
              <a:off x="3113513" y="3394631"/>
              <a:ext cx="1548000" cy="1560814"/>
              <a:chOff x="3113513" y="3394631"/>
              <a:chExt cx="1548000" cy="1560814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34CCF4A2-9A3E-A1E4-0CDC-F44F7D4319F4}"/>
                  </a:ext>
                </a:extLst>
              </p:cNvPr>
              <p:cNvSpPr/>
              <p:nvPr/>
            </p:nvSpPr>
            <p:spPr>
              <a:xfrm>
                <a:off x="3113513" y="3407445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3026D432-1EA1-A924-E9E8-C733B084C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513" y="3394631"/>
                <a:ext cx="1193185" cy="1193185"/>
              </a:xfrm>
              <a:prstGeom prst="rect">
                <a:avLst/>
              </a:prstGeom>
            </p:spPr>
          </p:pic>
        </p:grpSp>
        <p:sp>
          <p:nvSpPr>
            <p:cNvPr id="57" name="Прямоугольник 56"/>
            <p:cNvSpPr/>
            <p:nvPr/>
          </p:nvSpPr>
          <p:spPr>
            <a:xfrm>
              <a:off x="3156763" y="4422438"/>
              <a:ext cx="14487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брит-</a:t>
              </a:r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09526" y="4949038"/>
            <a:ext cx="1617110" cy="1548000"/>
            <a:chOff x="4609526" y="4949038"/>
            <a:chExt cx="1617110" cy="154800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CC1C6851-A95D-22D1-2CAE-A047CE650DEA}"/>
                </a:ext>
              </a:extLst>
            </p:cNvPr>
            <p:cNvGrpSpPr/>
            <p:nvPr/>
          </p:nvGrpSpPr>
          <p:grpSpPr>
            <a:xfrm>
              <a:off x="4661513" y="4949038"/>
              <a:ext cx="1548000" cy="1548000"/>
              <a:chOff x="4661513" y="4949038"/>
              <a:chExt cx="1548000" cy="1548000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EA0F23CC-4A58-7714-436A-A46E5E3FCCBC}"/>
                  </a:ext>
                </a:extLst>
              </p:cNvPr>
              <p:cNvSpPr/>
              <p:nvPr/>
            </p:nvSpPr>
            <p:spPr>
              <a:xfrm>
                <a:off x="4661513" y="4949038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3B840246-3EC1-1A08-C830-AA55F5110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2328" y="4955445"/>
                <a:ext cx="1062028" cy="1062028"/>
              </a:xfrm>
              <a:prstGeom prst="rect">
                <a:avLst/>
              </a:prstGeom>
            </p:spPr>
          </p:pic>
        </p:grpSp>
        <p:sp>
          <p:nvSpPr>
            <p:cNvPr id="59" name="Прямоугольник 58"/>
            <p:cNvSpPr/>
            <p:nvPr/>
          </p:nvSpPr>
          <p:spPr>
            <a:xfrm>
              <a:off x="4609526" y="5929692"/>
              <a:ext cx="16171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скріп</a:t>
              </a:r>
              <a:r>
                <a:rPr lang="ru-RU" sz="2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-ка</a:t>
              </a:r>
              <a:endParaRPr lang="ru-RU" sz="2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13666" y="4942631"/>
            <a:ext cx="1548000" cy="1548000"/>
            <a:chOff x="3104607" y="4961852"/>
            <a:chExt cx="1548000" cy="154800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A3701F1D-3187-2168-F965-2E4B88CDA2E3}"/>
                </a:ext>
              </a:extLst>
            </p:cNvPr>
            <p:cNvGrpSpPr/>
            <p:nvPr/>
          </p:nvGrpSpPr>
          <p:grpSpPr>
            <a:xfrm>
              <a:off x="3104607" y="4961852"/>
              <a:ext cx="1548000" cy="1548000"/>
              <a:chOff x="3104607" y="4961852"/>
              <a:chExt cx="1548000" cy="1548000"/>
            </a:xfrm>
          </p:grpSpPr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0C0E93D9-235A-BC12-2F39-70D32F9389D0}"/>
                  </a:ext>
                </a:extLst>
              </p:cNvPr>
              <p:cNvSpPr/>
              <p:nvPr/>
            </p:nvSpPr>
            <p:spPr>
              <a:xfrm>
                <a:off x="3104607" y="4961852"/>
                <a:ext cx="1548000" cy="154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C160E6DF-227B-D932-7400-A467D4BBA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886" y="5003280"/>
                <a:ext cx="1039821" cy="1039821"/>
              </a:xfrm>
              <a:prstGeom prst="rect">
                <a:avLst/>
              </a:prstGeom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3172229" y="5973818"/>
              <a:ext cx="139974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err="1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двір</a:t>
              </a:r>
              <a:r>
                <a:rPr lang="ru-RU" sz="24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-ник</a:t>
              </a:r>
              <a:endParaRPr lang="ru-RU" sz="2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08" y="534502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0878" y="494562"/>
            <a:ext cx="4594880" cy="459488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15" y="2669014"/>
            <a:ext cx="3783898" cy="37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15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8</cp:revision>
  <dcterms:created xsi:type="dcterms:W3CDTF">2025-08-04T11:24:30Z</dcterms:created>
  <dcterms:modified xsi:type="dcterms:W3CDTF">2025-08-17T11:41:18Z</dcterms:modified>
</cp:coreProperties>
</file>