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68" y="1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E5DEF0-A720-4DEE-A956-67526082B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0C601B9-6430-4AE8-A9D6-4FFBB61511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1B41F49-0ED4-4761-99EB-555B7052D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3D9CB-CFB0-4B86-B100-C448F11C38E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C21C40-898E-4495-B014-FFB0B7472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6598BF8-77D6-4C10-A202-7E7880C0B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737-A44C-4F7B-B68F-20719EAC716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7064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9FDF8A-174D-461F-9CDD-DEFDEA52D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185EEB-3425-4746-AFB6-8794DCA3E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F8F903-E67B-4496-8C39-5BA0E4463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3D9CB-CFB0-4B86-B100-C448F11C38E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014032B-C72D-42E4-8031-242152967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BDD9023-6666-4357-B9AB-02AD9EF52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737-A44C-4F7B-B68F-20719EAC716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46166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6E72FD0-6D72-4BB5-AE96-9213A6C5B8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386D76F-1319-4E9F-A7EE-CD59EECD7A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F2B988C-9D7C-4106-AA71-EE18A8E1B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3D9CB-CFB0-4B86-B100-C448F11C38E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743A4A1-D6E4-437C-B8DB-C609D8E88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B8DE995-C75A-42F9-ABE8-F2BC762A4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737-A44C-4F7B-B68F-20719EAC716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0797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13A7DE-7E4F-4CFD-B514-A5A48BF9C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5B4F5D0-BC9F-4AD8-8B9B-087E48604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2EEABCF-B846-4CAB-A498-08182D832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3D9CB-CFB0-4B86-B100-C448F11C38E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94CE781-5020-4430-B07A-227348110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3B25C10-BB39-4F81-9265-E1346B45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737-A44C-4F7B-B68F-20719EAC716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4218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C14E2A-E5C2-423F-BA1B-1A49B5210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8BF903B-070F-4014-AC89-77EE71FBC1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0BE643C-C506-42BB-A0EA-F989E1823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3D9CB-CFB0-4B86-B100-C448F11C38E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755F404-D08E-4C3C-ADDA-4D39ABF6D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5CA64FD-0CF7-43D8-8E26-BAAACB0D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737-A44C-4F7B-B68F-20719EAC716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828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547181-E922-4C01-AE7B-BFE02F4DA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E247AA3-F142-487E-B84E-9DDCEA9003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BA5529C-A683-4AA7-B0DC-C3B2550F9A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3B1C725-AF82-40D7-8DB6-94DE58857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3D9CB-CFB0-4B86-B100-C448F11C38E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AA97508-3AF1-4483-9BE6-5615BD745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F414E82-2BA7-466F-A0E6-C072D400A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737-A44C-4F7B-B68F-20719EAC716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824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A5C4C4-E5B9-4E84-B6AC-C5F0ECE68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568C032-2725-4879-AFD9-C3171281E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ABDE132-9AEC-4CA2-B6CB-F34B5E29E0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A53AE68-F5AE-4C31-87A2-2EE7EBEED0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EFB9E83-F59D-4B57-878D-F6AA159AB3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81091A1-BE84-4B15-A59B-71CB1688F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3D9CB-CFB0-4B86-B100-C448F11C38E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18512A1-13F6-4FD9-8C02-43DB2B0EB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129818D-49EC-4F7A-96F4-AE131E1A5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737-A44C-4F7B-B68F-20719EAC716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63700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72D779-39E9-4FC0-A988-746767751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3BF3572-1F76-4BCC-B3BC-AA41A0975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3D9CB-CFB0-4B86-B100-C448F11C38E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0B84237-7E1D-44DF-BA62-3F7CEA9B3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72F7A7C-FC1E-4096-AA17-D488A0197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737-A44C-4F7B-B68F-20719EAC716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9764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B5CB34B-0324-481D-8E62-34A4F2840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3D9CB-CFB0-4B86-B100-C448F11C38E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65F53D3-917C-42B5-85A2-701F8C30E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48B5996-06FF-49F9-9FE5-A8AE2F2A6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737-A44C-4F7B-B68F-20719EAC716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3571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84398A-78BB-4F46-851E-53E135FF0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51E98A5-88A9-439D-A33F-4E49F46E0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17DA0CC-6B76-4E52-8187-CC754B96A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AF83A36-4B8E-4D3A-8FCD-888782018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3D9CB-CFB0-4B86-B100-C448F11C38E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57AF393-DB84-4717-90B0-6B40B9B19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0B1674C-99F1-499C-9334-C5850AF7D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737-A44C-4F7B-B68F-20719EAC716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1202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011E46-893D-4494-A93C-EC9096170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8FC2C06-A145-443E-B589-9F5471FA0A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9A02FAC-879D-4D8B-A16E-7C254B3BF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3806CC0-411C-49C3-92CC-7B9B5C17E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3D9CB-CFB0-4B86-B100-C448F11C38E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A29BFCD-A715-4CE4-BC1B-A4BD235F6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1A3282D-AE7C-4326-B03B-E2030C852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737-A44C-4F7B-B68F-20719EAC716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9578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BD082B2C-D2C0-4C00-97B1-B41FD64A0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129CA76-3C94-41D6-A0CE-E5F07ED2E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7C83DA2-F697-4C26-9D63-D79DE187F1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3D9CB-CFB0-4B86-B100-C448F11C38E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B9F3B4A-3CE5-4FEC-9E19-6ECC2C1CFF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F61420-6455-41F5-BD9F-AE13C8CD1F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91737-A44C-4F7B-B68F-20719EAC716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3933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4E5F66-50F3-4590-BE45-13B32FCC67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ADDAEC5-D6EE-45D0-B23C-CF6F8B583C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8F8C68-9D7E-4D9D-9117-AC00833F8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1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F9AF2C-3C71-4833-B869-D43FA038B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398712"/>
            <a:ext cx="4459288" cy="4459288"/>
          </a:xfrm>
          <a:prstGeom prst="rect">
            <a:avLst/>
          </a:prstGeom>
        </p:spPr>
      </p:pic>
      <p:sp>
        <p:nvSpPr>
          <p:cNvPr id="8" name="Бульбашка прямої мови: прямокутна з округленими кутами 7">
            <a:extLst>
              <a:ext uri="{FF2B5EF4-FFF2-40B4-BE49-F238E27FC236}">
                <a16:creationId xmlns:a16="http://schemas.microsoft.com/office/drawing/2014/main" id="{8C2F1B1C-B9E8-491B-A9CD-3F50B08CCEB6}"/>
              </a:ext>
            </a:extLst>
          </p:cNvPr>
          <p:cNvSpPr/>
          <p:nvPr/>
        </p:nvSpPr>
        <p:spPr>
          <a:xfrm>
            <a:off x="2078680" y="579438"/>
            <a:ext cx="2971799" cy="1468438"/>
          </a:xfrm>
          <a:prstGeom prst="wedgeRoundRectCallout">
            <a:avLst>
              <a:gd name="adj1" fmla="val -22917"/>
              <a:gd name="adj2" fmla="val 67187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Что интересного вы делали сегодня?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108ADBC-83C3-42B5-B6D9-692FF7F6B9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525" y="2628900"/>
            <a:ext cx="4095749" cy="4095749"/>
          </a:xfrm>
          <a:prstGeom prst="rect">
            <a:avLst/>
          </a:prstGeom>
        </p:spPr>
      </p:pic>
      <p:sp>
        <p:nvSpPr>
          <p:cNvPr id="18" name="Бульбашка прямої мови: прямокутна з округленими кутами 17">
            <a:extLst>
              <a:ext uri="{FF2B5EF4-FFF2-40B4-BE49-F238E27FC236}">
                <a16:creationId xmlns:a16="http://schemas.microsoft.com/office/drawing/2014/main" id="{77A1E402-FFA8-441C-A33D-F91864310FE0}"/>
              </a:ext>
            </a:extLst>
          </p:cNvPr>
          <p:cNvSpPr/>
          <p:nvPr/>
        </p:nvSpPr>
        <p:spPr>
          <a:xfrm>
            <a:off x="6934201" y="533400"/>
            <a:ext cx="2828924" cy="1600200"/>
          </a:xfrm>
          <a:prstGeom prst="wedgeRoundRectCallout">
            <a:avLst>
              <a:gd name="adj1" fmla="val -9763"/>
              <a:gd name="adj2" fmla="val 76770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2865946-0FF7-4B06-99A4-133EABC84F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849" y="627856"/>
            <a:ext cx="1229450" cy="124777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2221B96-74EB-46C4-A10A-8A9B151694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936" y="646181"/>
            <a:ext cx="1229450" cy="122945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59F7AA5-A772-4968-A4A9-2D67CAF91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628" y="2292418"/>
            <a:ext cx="4611619" cy="461161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38E05E1-BA66-42F2-84AC-95BFB810A2D5}"/>
              </a:ext>
            </a:extLst>
          </p:cNvPr>
          <p:cNvSpPr txBox="1"/>
          <p:nvPr/>
        </p:nvSpPr>
        <p:spPr>
          <a:xfrm>
            <a:off x="2145981" y="959969"/>
            <a:ext cx="2971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Что вы планируете готовить?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42764BB-FE39-49F3-ADB9-3B2F5ACC47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4201" y="446882"/>
            <a:ext cx="1733550" cy="173355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B36C483-20A4-47D3-BB0A-7B072B207C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759" y="583078"/>
            <a:ext cx="1355656" cy="135565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AB0BC8B-514B-4260-8D06-F74FBAD8BB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89628" y="2635249"/>
            <a:ext cx="4201386" cy="420138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20469D1-8683-4E08-8C91-F86DEAF94AE4}"/>
              </a:ext>
            </a:extLst>
          </p:cNvPr>
          <p:cNvSpPr txBox="1"/>
          <p:nvPr/>
        </p:nvSpPr>
        <p:spPr>
          <a:xfrm>
            <a:off x="2075676" y="1148834"/>
            <a:ext cx="2798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 кого вы поете?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C4AD99E-4120-4C0F-8BF7-C5F64DC168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623" y="815328"/>
            <a:ext cx="1122363" cy="112236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BFA57B0-7AF8-4B72-8BB6-AB1BCDB5C6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936" y="768157"/>
            <a:ext cx="1277007" cy="127700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AC041FDD-F133-422F-8758-1611D919DC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280" y="2398712"/>
            <a:ext cx="4265837" cy="4399144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7926404-3CD4-4C61-A6F6-A50DD616C1FE}"/>
              </a:ext>
            </a:extLst>
          </p:cNvPr>
          <p:cNvSpPr txBox="1"/>
          <p:nvPr/>
        </p:nvSpPr>
        <p:spPr>
          <a:xfrm>
            <a:off x="2224022" y="1106749"/>
            <a:ext cx="2979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Кого вы лечили вчера?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39B63319-D261-478B-9BA3-EC9E21A8D4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399" y="693038"/>
            <a:ext cx="1423360" cy="142336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EBE50335-6ADA-4392-9D20-6E58BF07691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055" y="602465"/>
            <a:ext cx="1423360" cy="142336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4C147CDE-07A3-4F10-ACA6-1A515A8DAFC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710" y="2418556"/>
            <a:ext cx="4301458" cy="4378851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EC5FECAE-D7D9-4574-AFA8-2748FF9A50C1}"/>
              </a:ext>
            </a:extLst>
          </p:cNvPr>
          <p:cNvSpPr txBox="1"/>
          <p:nvPr/>
        </p:nvSpPr>
        <p:spPr>
          <a:xfrm>
            <a:off x="2114281" y="990491"/>
            <a:ext cx="3053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Кого/что вы фотографируете?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842AF850-2E80-478C-894A-C4B7C0CE35F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407" y="602465"/>
            <a:ext cx="1485901" cy="148590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2524471-A900-4C2A-B9EC-AB0264AA3F2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991" y="790302"/>
            <a:ext cx="1258543" cy="1258543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969FBE78-DC78-48E0-A8ED-BB87A039696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546" y="2249747"/>
            <a:ext cx="4172078" cy="4779602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282D6240-1172-4D2B-9322-26A7865816FE}"/>
              </a:ext>
            </a:extLst>
          </p:cNvPr>
          <p:cNvSpPr txBox="1"/>
          <p:nvPr/>
        </p:nvSpPr>
        <p:spPr>
          <a:xfrm>
            <a:off x="1555117" y="1032057"/>
            <a:ext cx="3868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Какие у вас </a:t>
            </a:r>
          </a:p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планы на лето?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D59D0B1D-B9B5-4414-90F0-B5707CA8FDA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385" y="895242"/>
            <a:ext cx="1085820" cy="1085820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D89F0497-4256-4B8E-9473-D42DC8E907A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331" y="875820"/>
            <a:ext cx="1379226" cy="1145136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7D256D99-B5AA-4D77-9290-11C03768973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14" y="220099"/>
            <a:ext cx="1273838" cy="1156410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F9CBC02A-64A8-4AC9-8225-D2A33BD176A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542" y="1486501"/>
            <a:ext cx="3244666" cy="332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6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36" grpId="0"/>
      <p:bldP spid="36" grpId="1"/>
      <p:bldP spid="49" grpId="0"/>
      <p:bldP spid="49" grpId="1"/>
      <p:bldP spid="56" grpId="0"/>
      <p:bldP spid="56" grpId="1"/>
      <p:bldP spid="67" grpId="0"/>
      <p:bldP spid="67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A7FABA8-FDE6-49F0-9514-5FD3E2FDB98D}"/>
</file>

<file path=customXml/itemProps2.xml><?xml version="1.0" encoding="utf-8"?>
<ds:datastoreItem xmlns:ds="http://schemas.openxmlformats.org/officeDocument/2006/customXml" ds:itemID="{43D39588-5E27-4FBA-A257-2D54FCD7F63D}"/>
</file>

<file path=customXml/itemProps3.xml><?xml version="1.0" encoding="utf-8"?>
<ds:datastoreItem xmlns:ds="http://schemas.openxmlformats.org/officeDocument/2006/customXml" ds:itemID="{637FBFE5-B60B-4C87-BE4A-F1A1D0F9F886}"/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34</Words>
  <Application>Microsoft Office PowerPoint</Application>
  <PresentationFormat>Широкий екран</PresentationFormat>
  <Paragraphs>7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LENOVO</dc:creator>
  <cp:lastModifiedBy>LENOVO</cp:lastModifiedBy>
  <cp:revision>7</cp:revision>
  <dcterms:created xsi:type="dcterms:W3CDTF">2025-07-19T14:44:50Z</dcterms:created>
  <dcterms:modified xsi:type="dcterms:W3CDTF">2025-07-19T15:48:38Z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