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01D9A-2A09-420E-AA1A-349C553F08EC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3549C-A557-430C-8391-FA20F8BFAA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33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31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9FF6A-5C92-2DDD-88F9-0542F387F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ADE3B4D-0595-DC90-3A31-E15B620C7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42F394-AAB9-4140-2F28-9693259B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26FB58-228A-4D85-4A79-CD58AFA5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051A12-D02A-B0E9-BDCE-BF58663A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10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CDEB4-EF9D-C674-0791-2BBB0848A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BB94E9-E577-BE9D-D92C-2A2A65415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0D7428-BE19-6F44-19FD-E7B6BD0E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B21BCE-A63B-A0ED-2F57-31BE36AB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9E19074-657E-A183-06B5-66C7BFE75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94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A004D6-8DC7-DF68-D36E-2846CDD08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18AAD8-719D-9384-8F14-B8170A68C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332ED6-4585-896C-44EF-367A59CA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5B876BE-6B3B-48E2-63E0-DA7483046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65E36B-3BA9-1AA8-3A05-368C8D45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086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41700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86A1F-A83D-303A-AE8C-549A4575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976863-D52E-EB52-2A15-BC75B7A08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B71ECB6-C7B9-29A8-00E2-38764D07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4CC704-1481-D5D3-7C10-0F79013E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3203B1D-7554-DF69-481B-7CF85D24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92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99717-2183-EA6A-8313-ADD70A9E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F7855A-D85F-5BEE-8954-67273B5D5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C1F117-A942-9583-13FE-925BA61AB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14F8B4-1E42-D773-D81B-EE624937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568318-9108-581C-196D-5E4073200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8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679A4-CDCE-34F8-09B8-0931D7BC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87355A-7F57-AD93-4A00-0B77BA590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48E618-C82E-6ECA-0A41-D6BD6BB87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430A8E5-B56D-DE73-317B-0F8940E9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E9C979-AE57-D357-D5FA-8E153358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B4E3DB-2E95-1EFF-BE17-CFA2AEA0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24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583FB-5CA2-FC14-80B7-5E36B03F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8C6FD5-3E48-AF3A-E607-7A5ED2BF2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0BDD901-430C-B969-EF26-0D4432C7E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524382-1119-F3D0-1A7E-57A229AA9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A6F5228-8E02-27FC-5049-946A16881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E4D536A-F1CC-A589-0584-1DAF3ECA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11A85B2-6A46-A9B8-1341-B7CEBCE5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3361DAE-60BF-DD97-BA90-34FC4AAC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39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20E0C-7832-B4BD-F488-367374FB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CDD7C27-2CAA-82C0-1DF7-D90CD9D7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1AD7531-2445-6BB7-8DCA-A9828392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1EE2501-0A0E-4D60-E133-81181689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4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8664197-CC83-D9EE-E8A5-967F2120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267AF45-F71C-448B-251D-33A18F897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A199D99-E7A8-71D7-9CBB-EBCBD3C7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03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C4694-76B2-5429-1E84-A0FDFEF5E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0B5502-20A1-C84B-5DA6-3E71A315D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C6B2F40-51BA-AF85-6501-9C278C714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14F2DAA-39F5-A6FE-C7CC-2CB594B6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D2E62F-F76E-1CC1-3DFB-38792498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CEA0EB-3C55-0BED-3F2E-2A469785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78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59F5C-6B0C-8077-F407-2755297BC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938BC1-F0CA-4628-5FFD-1F0634A58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4B2F574-FADA-685A-8C90-648CC38E1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995B026-4E20-910A-8512-8CF1F51BF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4779AB-2BCF-262C-2ACE-5748B78C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AB6DBC2-5F44-2E13-4DAD-7473E616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75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5323122-745A-1E4C-4273-19D8E1C0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F6E4A8-8EC2-3DE2-87B8-232D96D31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E159EE-1A73-98BA-03A6-6CCC29BA1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234DD4-D49A-5D2C-1F0D-D79A5A236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EA379D-EEC0-875D-3142-E14D6FF6D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54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Без назви-1">
            <a:extLst>
              <a:ext uri="{FF2B5EF4-FFF2-40B4-BE49-F238E27FC236}">
                <a16:creationId xmlns:a16="http://schemas.microsoft.com/office/drawing/2014/main" id="{381ABFF6-A298-F350-261A-4E44E7EA50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144" y="2360707"/>
            <a:ext cx="4081691" cy="408169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зарисовка, растение, лист&#10;&#10;Автоматически созданное описание">
            <a:extLst>
              <a:ext uri="{FF2B5EF4-FFF2-40B4-BE49-F238E27FC236}">
                <a16:creationId xmlns:a16="http://schemas.microsoft.com/office/drawing/2014/main" id="{F2238A36-7B2B-B187-F608-EDEBCCE567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122" y="809594"/>
            <a:ext cx="1473200" cy="147320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1C165E6B-23EF-3029-C343-0E4FB38F72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52" y="736600"/>
            <a:ext cx="1844908" cy="161918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латы, эмблема, символ, щит&#10;&#10;Автоматически созданное описание">
            <a:extLst>
              <a:ext uri="{FF2B5EF4-FFF2-40B4-BE49-F238E27FC236}">
                <a16:creationId xmlns:a16="http://schemas.microsoft.com/office/drawing/2014/main" id="{C26DAE72-65DB-878A-35BD-0C7B80FB90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45" y="767385"/>
            <a:ext cx="1600449" cy="160044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BEAE8C3C-0FB2-2BB5-A4F6-E2EF4152F6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20" y="2699231"/>
            <a:ext cx="1844908" cy="161918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латы, эмблема, символ, щит&#10;&#10;Автоматически созданное описание">
            <a:extLst>
              <a:ext uri="{FF2B5EF4-FFF2-40B4-BE49-F238E27FC236}">
                <a16:creationId xmlns:a16="http://schemas.microsoft.com/office/drawing/2014/main" id="{DD62AB17-7E6F-6856-1A2E-A91EBE14FB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51" y="2801103"/>
            <a:ext cx="1600449" cy="160044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исунок, зарисовка, растение, лист&#10;&#10;Автоматически созданное описание">
            <a:extLst>
              <a:ext uri="{FF2B5EF4-FFF2-40B4-BE49-F238E27FC236}">
                <a16:creationId xmlns:a16="http://schemas.microsoft.com/office/drawing/2014/main" id="{5CF247EB-97E5-C42F-AED2-D869745D2C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31" y="4913606"/>
            <a:ext cx="1473200" cy="1473200"/>
          </a:xfrm>
          <a:prstGeom prst="rect">
            <a:avLst/>
          </a:prstGeom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28A8C8B-3737-DEAE-0D9A-30D1D585D2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90745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66320CE-5FA0-D740-5769-2BC1763E05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12137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7E27087-2B89-15AB-3EC0-40384DEB04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26220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Рисунок 30" descr="Изображение выглядит как рисунок, зарисовка, растение, лист&#10;&#10;Автоматически созданное описание">
            <a:extLst>
              <a:ext uri="{FF2B5EF4-FFF2-40B4-BE49-F238E27FC236}">
                <a16:creationId xmlns:a16="http://schemas.microsoft.com/office/drawing/2014/main" id="{50F7D90A-C8F0-650E-7517-E7F9FC9DAB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94" y="2864727"/>
            <a:ext cx="1473200" cy="147320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латы, эмблема, символ, щит&#10;&#10;Автоматически созданное описание">
            <a:extLst>
              <a:ext uri="{FF2B5EF4-FFF2-40B4-BE49-F238E27FC236}">
                <a16:creationId xmlns:a16="http://schemas.microsoft.com/office/drawing/2014/main" id="{B795A734-81A1-EF16-6D53-BAF0658C19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91" y="4833197"/>
            <a:ext cx="1600449" cy="160044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8BA49517-9FB1-3789-DD65-73FB8C5C61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74" y="4799133"/>
            <a:ext cx="1844908" cy="161918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1BA4C1A-E580-CC30-9BEC-1270EFFF5C1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D78241A-8B6D-F1E5-D07B-37FEE1F2C9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864" y="1832088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6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E3DE01-DB8A-490D-9035-BF6B1053031E}"/>
</file>

<file path=customXml/itemProps2.xml><?xml version="1.0" encoding="utf-8"?>
<ds:datastoreItem xmlns:ds="http://schemas.openxmlformats.org/officeDocument/2006/customXml" ds:itemID="{33075EAD-4E72-4F23-A994-AAA7D4BA82C4}"/>
</file>

<file path=customXml/itemProps3.xml><?xml version="1.0" encoding="utf-8"?>
<ds:datastoreItem xmlns:ds="http://schemas.openxmlformats.org/officeDocument/2006/customXml" ds:itemID="{8BFEB446-C2A2-42FF-895E-D80C8D1D8923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2024-04-19T12:41:58Z</dcterms:created>
  <dcterms:modified xsi:type="dcterms:W3CDTF">2024-12-29T10:51:07Z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